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аботник\Desktop\3166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аботник\Desktop\Воспитатель года Бахта край\Визитная карточка\DSC01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984" y="2594311"/>
            <a:ext cx="6622031" cy="37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0437" y="1886425"/>
            <a:ext cx="7558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ПРОФСОЮЗ – НАШ СОЮЗ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7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ofsojuz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1558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m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138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document-8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2788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m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39407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Работник</dc:creator>
  <cp:lastModifiedBy>Работник</cp:lastModifiedBy>
  <cp:revision>1</cp:revision>
  <dcterms:created xsi:type="dcterms:W3CDTF">2020-02-12T12:27:28Z</dcterms:created>
  <dcterms:modified xsi:type="dcterms:W3CDTF">2020-02-12T12:32:14Z</dcterms:modified>
</cp:coreProperties>
</file>