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9" r:id="rId4"/>
    <p:sldId id="283" r:id="rId5"/>
    <p:sldId id="284" r:id="rId6"/>
    <p:sldId id="275" r:id="rId7"/>
    <p:sldId id="272" r:id="rId8"/>
    <p:sldId id="282" r:id="rId9"/>
    <p:sldId id="265" r:id="rId10"/>
    <p:sldId id="290" r:id="rId11"/>
    <p:sldId id="281" r:id="rId12"/>
    <p:sldId id="285" r:id="rId13"/>
    <p:sldId id="293" r:id="rId14"/>
    <p:sldId id="296" r:id="rId15"/>
    <p:sldId id="287" r:id="rId16"/>
    <p:sldId id="292" r:id="rId17"/>
    <p:sldId id="294" r:id="rId18"/>
    <p:sldId id="297" r:id="rId19"/>
    <p:sldId id="288" r:id="rId20"/>
    <p:sldId id="291" r:id="rId21"/>
    <p:sldId id="289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C00000"/>
    <a:srgbClr val="CCFF33"/>
    <a:srgbClr val="29858F"/>
    <a:srgbClr val="663300"/>
    <a:srgbClr val="FFFF99"/>
    <a:srgbClr val="E5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61" autoAdjust="0"/>
  </p:normalViewPr>
  <p:slideViewPr>
    <p:cSldViewPr>
      <p:cViewPr>
        <p:scale>
          <a:sx n="70" d="100"/>
          <a:sy n="70" d="100"/>
        </p:scale>
        <p:origin x="-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52FBC-1D1C-4087-BC0C-E7F5F93C076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4C5A566-C3DA-4350-A4CC-6B2E463E2CD5}">
      <dgm:prSet phldrT="[Текст]"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Информационно-коммуникационные технологии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149E7-4F16-4527-B5A9-13DC9B658762}" type="parTrans" cxnId="{A38DEAE6-AF00-44C4-B638-C36810FDA5F1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41E81-7CAE-4F91-A3B9-4011E6FA772A}" type="sibTrans" cxnId="{A38DEAE6-AF00-44C4-B638-C36810FDA5F1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3DFDB9-4F59-4D4B-B481-5FF6D2487EF3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работа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466B7-2500-426F-84ED-064D33CC2EA1}" type="parTrans" cxnId="{146A1E56-0485-49C8-B9CD-7E2A91D66DA7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14D97-2031-47B7-B1F0-743911055B31}" type="sibTrans" cxnId="{146A1E56-0485-49C8-B9CD-7E2A91D66DA7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3460E-C0E2-4CD5-853D-77FF3036F022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Профилактическая, коррекционно-развивающая работа с детьми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EC405-B2A1-441F-B204-7F0068941BF9}" type="parTrans" cxnId="{B8387784-4CD6-4CFD-8D31-944C2BA64BD8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0E5ED-0AA4-48E5-95C9-6AFF575EB577}" type="sibTrans" cxnId="{B8387784-4CD6-4CFD-8D31-944C2BA64BD8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3E903-F7F5-4995-B895-1235F362662E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коллегами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35467-D325-4CE8-AD16-177542D8684A}" type="parTrans" cxnId="{427F51B1-2427-4732-A0D6-A76AEF2A813E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86BB8-BCD6-46CF-9D2E-0FD9123630F1}" type="sibTrans" cxnId="{427F51B1-2427-4732-A0D6-A76AEF2A813E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A9809-D258-4D80-A203-E7BDBF5F2E10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педагогами и родителями ДОУ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316D4-44C1-48DF-999B-849BF7359EA8}" type="parTrans" cxnId="{B22E75EB-667F-421E-9EDE-AD4179EFA56B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428C6-A1E7-45DD-A838-3370A60B62CF}" type="sibTrans" cxnId="{B22E75EB-667F-421E-9EDE-AD4179EFA56B}">
      <dgm:prSet/>
      <dgm:spPr/>
      <dgm:t>
        <a:bodyPr/>
        <a:lstStyle/>
        <a:p>
          <a:endParaRPr lang="ru-RU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F4F81-4E06-4D0A-804C-5E841E79C3B1}" type="pres">
      <dgm:prSet presAssocID="{FA652FBC-1D1C-4087-BC0C-E7F5F93C07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B4371-0153-4288-9ABB-BBDEA1C7294B}" type="pres">
      <dgm:prSet presAssocID="{C4C5A566-C3DA-4350-A4CC-6B2E463E2CD5}" presName="root1" presStyleCnt="0"/>
      <dgm:spPr/>
      <dgm:t>
        <a:bodyPr/>
        <a:lstStyle/>
        <a:p>
          <a:endParaRPr lang="ru-RU"/>
        </a:p>
      </dgm:t>
    </dgm:pt>
    <dgm:pt modelId="{0CBE8264-912D-4C32-9927-4B8F49314B3A}" type="pres">
      <dgm:prSet presAssocID="{C4C5A566-C3DA-4350-A4CC-6B2E463E2CD5}" presName="LevelOneTextNode" presStyleLbl="node0" presStyleIdx="0" presStyleCnt="1" custScaleX="135322" custScaleY="138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F1B4A-DB3C-4B25-8A39-9AC347FEE411}" type="pres">
      <dgm:prSet presAssocID="{C4C5A566-C3DA-4350-A4CC-6B2E463E2CD5}" presName="level2hierChild" presStyleCnt="0"/>
      <dgm:spPr/>
      <dgm:t>
        <a:bodyPr/>
        <a:lstStyle/>
        <a:p>
          <a:endParaRPr lang="ru-RU"/>
        </a:p>
      </dgm:t>
    </dgm:pt>
    <dgm:pt modelId="{64CC5004-2758-4C94-B661-2D9E318EA79C}" type="pres">
      <dgm:prSet presAssocID="{154466B7-2500-426F-84ED-064D33CC2EA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10D3D90-6E5B-4598-9D5B-142A9B537B59}" type="pres">
      <dgm:prSet presAssocID="{154466B7-2500-426F-84ED-064D33CC2EA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16CD4AD-9BB3-4352-A20E-A5EBA81BC2A1}" type="pres">
      <dgm:prSet presAssocID="{A43DFDB9-4F59-4D4B-B481-5FF6D2487EF3}" presName="root2" presStyleCnt="0"/>
      <dgm:spPr/>
      <dgm:t>
        <a:bodyPr/>
        <a:lstStyle/>
        <a:p>
          <a:endParaRPr lang="ru-RU"/>
        </a:p>
      </dgm:t>
    </dgm:pt>
    <dgm:pt modelId="{E68DA3E3-7967-4E0D-BEBE-274B2C33F0B9}" type="pres">
      <dgm:prSet presAssocID="{A43DFDB9-4F59-4D4B-B481-5FF6D2487EF3}" presName="LevelTwoTextNode" presStyleLbl="node2" presStyleIdx="0" presStyleCnt="4" custScaleX="134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9C4DE-4EFE-46E2-B7FE-53DCF93EF5C5}" type="pres">
      <dgm:prSet presAssocID="{A43DFDB9-4F59-4D4B-B481-5FF6D2487EF3}" presName="level3hierChild" presStyleCnt="0"/>
      <dgm:spPr/>
      <dgm:t>
        <a:bodyPr/>
        <a:lstStyle/>
        <a:p>
          <a:endParaRPr lang="ru-RU"/>
        </a:p>
      </dgm:t>
    </dgm:pt>
    <dgm:pt modelId="{3E9694DB-BBFB-42EA-81FF-14BCE003E624}" type="pres">
      <dgm:prSet presAssocID="{F2CEC405-B2A1-441F-B204-7F0068941BF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91C6CF0-663C-46B5-8ED0-5FA49BF658EC}" type="pres">
      <dgm:prSet presAssocID="{F2CEC405-B2A1-441F-B204-7F0068941BF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E8B1180-CD0B-49B9-BD24-1E2681103D3E}" type="pres">
      <dgm:prSet presAssocID="{8E13460E-C0E2-4CD5-853D-77FF3036F022}" presName="root2" presStyleCnt="0"/>
      <dgm:spPr/>
      <dgm:t>
        <a:bodyPr/>
        <a:lstStyle/>
        <a:p>
          <a:endParaRPr lang="ru-RU"/>
        </a:p>
      </dgm:t>
    </dgm:pt>
    <dgm:pt modelId="{B6A063FE-63AF-4998-A182-48D0F6386C1A}" type="pres">
      <dgm:prSet presAssocID="{8E13460E-C0E2-4CD5-853D-77FF3036F022}" presName="LevelTwoTextNode" presStyleLbl="node2" presStyleIdx="1" presStyleCnt="4" custScaleX="133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D8684-2A11-41AC-957C-C095E09E1762}" type="pres">
      <dgm:prSet presAssocID="{8E13460E-C0E2-4CD5-853D-77FF3036F022}" presName="level3hierChild" presStyleCnt="0"/>
      <dgm:spPr/>
      <dgm:t>
        <a:bodyPr/>
        <a:lstStyle/>
        <a:p>
          <a:endParaRPr lang="ru-RU"/>
        </a:p>
      </dgm:t>
    </dgm:pt>
    <dgm:pt modelId="{CA49E4AA-6C83-4C0C-B273-5AEBA248CA33}" type="pres">
      <dgm:prSet presAssocID="{52D35467-D325-4CE8-AD16-177542D8684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20BF3AD-F604-4F86-A953-DC356E6CE1EF}" type="pres">
      <dgm:prSet presAssocID="{52D35467-D325-4CE8-AD16-177542D8684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ACEC5A-2D68-4C4D-8717-A19CC013EB80}" type="pres">
      <dgm:prSet presAssocID="{F7E3E903-F7F5-4995-B895-1235F362662E}" presName="root2" presStyleCnt="0"/>
      <dgm:spPr/>
      <dgm:t>
        <a:bodyPr/>
        <a:lstStyle/>
        <a:p>
          <a:endParaRPr lang="ru-RU"/>
        </a:p>
      </dgm:t>
    </dgm:pt>
    <dgm:pt modelId="{14F7B5EC-9ADF-4157-9509-A86EED4F883F}" type="pres">
      <dgm:prSet presAssocID="{F7E3E903-F7F5-4995-B895-1235F362662E}" presName="LevelTwoTextNode" presStyleLbl="node2" presStyleIdx="2" presStyleCnt="4" custScaleX="134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3CF62-CF04-466A-B8A9-EE5A898EA1D2}" type="pres">
      <dgm:prSet presAssocID="{F7E3E903-F7F5-4995-B895-1235F362662E}" presName="level3hierChild" presStyleCnt="0"/>
      <dgm:spPr/>
      <dgm:t>
        <a:bodyPr/>
        <a:lstStyle/>
        <a:p>
          <a:endParaRPr lang="ru-RU"/>
        </a:p>
      </dgm:t>
    </dgm:pt>
    <dgm:pt modelId="{A9E49A8A-3C4F-4A31-937C-8C0CEC422DAF}" type="pres">
      <dgm:prSet presAssocID="{030316D4-44C1-48DF-999B-849BF7359EA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131A384-5E38-410E-815E-8D2307BAADF2}" type="pres">
      <dgm:prSet presAssocID="{030316D4-44C1-48DF-999B-849BF7359EA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A3180A0-68BD-4CBD-924D-1885635963B5}" type="pres">
      <dgm:prSet presAssocID="{15CA9809-D258-4D80-A203-E7BDBF5F2E10}" presName="root2" presStyleCnt="0"/>
      <dgm:spPr/>
      <dgm:t>
        <a:bodyPr/>
        <a:lstStyle/>
        <a:p>
          <a:endParaRPr lang="ru-RU"/>
        </a:p>
      </dgm:t>
    </dgm:pt>
    <dgm:pt modelId="{D223C870-697E-4153-A4A2-D76495CAAE87}" type="pres">
      <dgm:prSet presAssocID="{15CA9809-D258-4D80-A203-E7BDBF5F2E10}" presName="LevelTwoTextNode" presStyleLbl="node2" presStyleIdx="3" presStyleCnt="4" custScaleX="133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D8425-0D1A-4273-ADCB-A9BEC0B70CF0}" type="pres">
      <dgm:prSet presAssocID="{15CA9809-D258-4D80-A203-E7BDBF5F2E10}" presName="level3hierChild" presStyleCnt="0"/>
      <dgm:spPr/>
      <dgm:t>
        <a:bodyPr/>
        <a:lstStyle/>
        <a:p>
          <a:endParaRPr lang="ru-RU"/>
        </a:p>
      </dgm:t>
    </dgm:pt>
  </dgm:ptLst>
  <dgm:cxnLst>
    <dgm:cxn modelId="{B8387784-4CD6-4CFD-8D31-944C2BA64BD8}" srcId="{C4C5A566-C3DA-4350-A4CC-6B2E463E2CD5}" destId="{8E13460E-C0E2-4CD5-853D-77FF3036F022}" srcOrd="1" destOrd="0" parTransId="{F2CEC405-B2A1-441F-B204-7F0068941BF9}" sibTransId="{3350E5ED-0AA4-48E5-95C9-6AFF575EB577}"/>
    <dgm:cxn modelId="{A38DEAE6-AF00-44C4-B638-C36810FDA5F1}" srcId="{FA652FBC-1D1C-4087-BC0C-E7F5F93C0766}" destId="{C4C5A566-C3DA-4350-A4CC-6B2E463E2CD5}" srcOrd="0" destOrd="0" parTransId="{FB6149E7-4F16-4527-B5A9-13DC9B658762}" sibTransId="{8F341E81-7CAE-4F91-A3B9-4011E6FA772A}"/>
    <dgm:cxn modelId="{ADE3A277-2297-48BA-812E-DE4EAF88E9E5}" type="presOf" srcId="{15CA9809-D258-4D80-A203-E7BDBF5F2E10}" destId="{D223C870-697E-4153-A4A2-D76495CAAE87}" srcOrd="0" destOrd="0" presId="urn:microsoft.com/office/officeart/2008/layout/HorizontalMultiLevelHierarchy"/>
    <dgm:cxn modelId="{7ADFBF95-29D0-4FCD-8CF6-4BC268E0FCC8}" type="presOf" srcId="{F2CEC405-B2A1-441F-B204-7F0068941BF9}" destId="{B91C6CF0-663C-46B5-8ED0-5FA49BF658EC}" srcOrd="1" destOrd="0" presId="urn:microsoft.com/office/officeart/2008/layout/HorizontalMultiLevelHierarchy"/>
    <dgm:cxn modelId="{A0850802-92B0-40C3-892F-C04C48723CEE}" type="presOf" srcId="{030316D4-44C1-48DF-999B-849BF7359EA8}" destId="{A9E49A8A-3C4F-4A31-937C-8C0CEC422DAF}" srcOrd="0" destOrd="0" presId="urn:microsoft.com/office/officeart/2008/layout/HorizontalMultiLevelHierarchy"/>
    <dgm:cxn modelId="{6E04E673-E676-41A4-B0B8-B7660F00FB5D}" type="presOf" srcId="{52D35467-D325-4CE8-AD16-177542D8684A}" destId="{CA49E4AA-6C83-4C0C-B273-5AEBA248CA33}" srcOrd="0" destOrd="0" presId="urn:microsoft.com/office/officeart/2008/layout/HorizontalMultiLevelHierarchy"/>
    <dgm:cxn modelId="{795758BF-873E-4E82-8BED-F505EDE95153}" type="presOf" srcId="{A43DFDB9-4F59-4D4B-B481-5FF6D2487EF3}" destId="{E68DA3E3-7967-4E0D-BEBE-274B2C33F0B9}" srcOrd="0" destOrd="0" presId="urn:microsoft.com/office/officeart/2008/layout/HorizontalMultiLevelHierarchy"/>
    <dgm:cxn modelId="{9BC5700E-F640-402B-B9A4-AB94770E3F4A}" type="presOf" srcId="{154466B7-2500-426F-84ED-064D33CC2EA1}" destId="{64CC5004-2758-4C94-B661-2D9E318EA79C}" srcOrd="0" destOrd="0" presId="urn:microsoft.com/office/officeart/2008/layout/HorizontalMultiLevelHierarchy"/>
    <dgm:cxn modelId="{F9AE89C2-02AB-4D23-9C43-BEB3B8C9EC2E}" type="presOf" srcId="{8E13460E-C0E2-4CD5-853D-77FF3036F022}" destId="{B6A063FE-63AF-4998-A182-48D0F6386C1A}" srcOrd="0" destOrd="0" presId="urn:microsoft.com/office/officeart/2008/layout/HorizontalMultiLevelHierarchy"/>
    <dgm:cxn modelId="{146A1E56-0485-49C8-B9CD-7E2A91D66DA7}" srcId="{C4C5A566-C3DA-4350-A4CC-6B2E463E2CD5}" destId="{A43DFDB9-4F59-4D4B-B481-5FF6D2487EF3}" srcOrd="0" destOrd="0" parTransId="{154466B7-2500-426F-84ED-064D33CC2EA1}" sibTransId="{DD514D97-2031-47B7-B1F0-743911055B31}"/>
    <dgm:cxn modelId="{8BC0455A-801E-471E-BFD9-70C7B419C1BB}" type="presOf" srcId="{030316D4-44C1-48DF-999B-849BF7359EA8}" destId="{9131A384-5E38-410E-815E-8D2307BAADF2}" srcOrd="1" destOrd="0" presId="urn:microsoft.com/office/officeart/2008/layout/HorizontalMultiLevelHierarchy"/>
    <dgm:cxn modelId="{B22E75EB-667F-421E-9EDE-AD4179EFA56B}" srcId="{C4C5A566-C3DA-4350-A4CC-6B2E463E2CD5}" destId="{15CA9809-D258-4D80-A203-E7BDBF5F2E10}" srcOrd="3" destOrd="0" parTransId="{030316D4-44C1-48DF-999B-849BF7359EA8}" sibTransId="{8F6428C6-A1E7-45DD-A838-3370A60B62CF}"/>
    <dgm:cxn modelId="{F0ED9631-B9CF-45CC-A32D-A2FBD5E443B0}" type="presOf" srcId="{154466B7-2500-426F-84ED-064D33CC2EA1}" destId="{D10D3D90-6E5B-4598-9D5B-142A9B537B59}" srcOrd="1" destOrd="0" presId="urn:microsoft.com/office/officeart/2008/layout/HorizontalMultiLevelHierarchy"/>
    <dgm:cxn modelId="{E88E43A8-CF72-4EB0-ADCF-1C4B5765AE2D}" type="presOf" srcId="{F2CEC405-B2A1-441F-B204-7F0068941BF9}" destId="{3E9694DB-BBFB-42EA-81FF-14BCE003E624}" srcOrd="0" destOrd="0" presId="urn:microsoft.com/office/officeart/2008/layout/HorizontalMultiLevelHierarchy"/>
    <dgm:cxn modelId="{99981022-1C58-4F96-A074-32B5F87414D1}" type="presOf" srcId="{C4C5A566-C3DA-4350-A4CC-6B2E463E2CD5}" destId="{0CBE8264-912D-4C32-9927-4B8F49314B3A}" srcOrd="0" destOrd="0" presId="urn:microsoft.com/office/officeart/2008/layout/HorizontalMultiLevelHierarchy"/>
    <dgm:cxn modelId="{8BA23D85-34D2-4E1C-8615-260F8ADEE4DB}" type="presOf" srcId="{52D35467-D325-4CE8-AD16-177542D8684A}" destId="{120BF3AD-F604-4F86-A953-DC356E6CE1EF}" srcOrd="1" destOrd="0" presId="urn:microsoft.com/office/officeart/2008/layout/HorizontalMultiLevelHierarchy"/>
    <dgm:cxn modelId="{D9CB88B8-20D9-4612-9037-AA4B74823BF0}" type="presOf" srcId="{F7E3E903-F7F5-4995-B895-1235F362662E}" destId="{14F7B5EC-9ADF-4157-9509-A86EED4F883F}" srcOrd="0" destOrd="0" presId="urn:microsoft.com/office/officeart/2008/layout/HorizontalMultiLevelHierarchy"/>
    <dgm:cxn modelId="{427F51B1-2427-4732-A0D6-A76AEF2A813E}" srcId="{C4C5A566-C3DA-4350-A4CC-6B2E463E2CD5}" destId="{F7E3E903-F7F5-4995-B895-1235F362662E}" srcOrd="2" destOrd="0" parTransId="{52D35467-D325-4CE8-AD16-177542D8684A}" sibTransId="{55086BB8-BCD6-46CF-9D2E-0FD9123630F1}"/>
    <dgm:cxn modelId="{84F00416-CBB3-428F-814A-A9622C70B9EE}" type="presOf" srcId="{FA652FBC-1D1C-4087-BC0C-E7F5F93C0766}" destId="{452F4F81-4E06-4D0A-804C-5E841E79C3B1}" srcOrd="0" destOrd="0" presId="urn:microsoft.com/office/officeart/2008/layout/HorizontalMultiLevelHierarchy"/>
    <dgm:cxn modelId="{C502CD01-3B40-4CB8-933C-FE5B7143B1C6}" type="presParOf" srcId="{452F4F81-4E06-4D0A-804C-5E841E79C3B1}" destId="{074B4371-0153-4288-9ABB-BBDEA1C7294B}" srcOrd="0" destOrd="0" presId="urn:microsoft.com/office/officeart/2008/layout/HorizontalMultiLevelHierarchy"/>
    <dgm:cxn modelId="{7C30005E-48C5-4171-9F23-14B5885B0CDA}" type="presParOf" srcId="{074B4371-0153-4288-9ABB-BBDEA1C7294B}" destId="{0CBE8264-912D-4C32-9927-4B8F49314B3A}" srcOrd="0" destOrd="0" presId="urn:microsoft.com/office/officeart/2008/layout/HorizontalMultiLevelHierarchy"/>
    <dgm:cxn modelId="{735EB4FA-A023-4D84-A220-85BCA30D6E0B}" type="presParOf" srcId="{074B4371-0153-4288-9ABB-BBDEA1C7294B}" destId="{0EEF1B4A-DB3C-4B25-8A39-9AC347FEE411}" srcOrd="1" destOrd="0" presId="urn:microsoft.com/office/officeart/2008/layout/HorizontalMultiLevelHierarchy"/>
    <dgm:cxn modelId="{42BD3A1E-033A-4D49-B302-E31EF505914A}" type="presParOf" srcId="{0EEF1B4A-DB3C-4B25-8A39-9AC347FEE411}" destId="{64CC5004-2758-4C94-B661-2D9E318EA79C}" srcOrd="0" destOrd="0" presId="urn:microsoft.com/office/officeart/2008/layout/HorizontalMultiLevelHierarchy"/>
    <dgm:cxn modelId="{5274210F-C72D-4632-B6B9-0FD7F07F48C6}" type="presParOf" srcId="{64CC5004-2758-4C94-B661-2D9E318EA79C}" destId="{D10D3D90-6E5B-4598-9D5B-142A9B537B59}" srcOrd="0" destOrd="0" presId="urn:microsoft.com/office/officeart/2008/layout/HorizontalMultiLevelHierarchy"/>
    <dgm:cxn modelId="{360E2965-4E83-4F82-BE91-09FE7AAEFF14}" type="presParOf" srcId="{0EEF1B4A-DB3C-4B25-8A39-9AC347FEE411}" destId="{016CD4AD-9BB3-4352-A20E-A5EBA81BC2A1}" srcOrd="1" destOrd="0" presId="urn:microsoft.com/office/officeart/2008/layout/HorizontalMultiLevelHierarchy"/>
    <dgm:cxn modelId="{1A8F8CD7-C8FA-4EDB-8A57-FDD6C03D32C2}" type="presParOf" srcId="{016CD4AD-9BB3-4352-A20E-A5EBA81BC2A1}" destId="{E68DA3E3-7967-4E0D-BEBE-274B2C33F0B9}" srcOrd="0" destOrd="0" presId="urn:microsoft.com/office/officeart/2008/layout/HorizontalMultiLevelHierarchy"/>
    <dgm:cxn modelId="{7303099D-11D1-4E09-963C-DF887BF3C21B}" type="presParOf" srcId="{016CD4AD-9BB3-4352-A20E-A5EBA81BC2A1}" destId="{1119C4DE-4EFE-46E2-B7FE-53DCF93EF5C5}" srcOrd="1" destOrd="0" presId="urn:microsoft.com/office/officeart/2008/layout/HorizontalMultiLevelHierarchy"/>
    <dgm:cxn modelId="{803C9D91-0B3D-4B05-9D8D-5E509EFED457}" type="presParOf" srcId="{0EEF1B4A-DB3C-4B25-8A39-9AC347FEE411}" destId="{3E9694DB-BBFB-42EA-81FF-14BCE003E624}" srcOrd="2" destOrd="0" presId="urn:microsoft.com/office/officeart/2008/layout/HorizontalMultiLevelHierarchy"/>
    <dgm:cxn modelId="{5308A291-B4E7-4A3D-B4FD-8C6D95B8758E}" type="presParOf" srcId="{3E9694DB-BBFB-42EA-81FF-14BCE003E624}" destId="{B91C6CF0-663C-46B5-8ED0-5FA49BF658EC}" srcOrd="0" destOrd="0" presId="urn:microsoft.com/office/officeart/2008/layout/HorizontalMultiLevelHierarchy"/>
    <dgm:cxn modelId="{064B5985-2589-40EE-93D3-287C8FC83DB7}" type="presParOf" srcId="{0EEF1B4A-DB3C-4B25-8A39-9AC347FEE411}" destId="{0E8B1180-CD0B-49B9-BD24-1E2681103D3E}" srcOrd="3" destOrd="0" presId="urn:microsoft.com/office/officeart/2008/layout/HorizontalMultiLevelHierarchy"/>
    <dgm:cxn modelId="{DE68E525-7060-44E6-A7DA-AB870245D5FF}" type="presParOf" srcId="{0E8B1180-CD0B-49B9-BD24-1E2681103D3E}" destId="{B6A063FE-63AF-4998-A182-48D0F6386C1A}" srcOrd="0" destOrd="0" presId="urn:microsoft.com/office/officeart/2008/layout/HorizontalMultiLevelHierarchy"/>
    <dgm:cxn modelId="{CA5E43B6-9A61-4F8D-A274-CBF49A526DA7}" type="presParOf" srcId="{0E8B1180-CD0B-49B9-BD24-1E2681103D3E}" destId="{476D8684-2A11-41AC-957C-C095E09E1762}" srcOrd="1" destOrd="0" presId="urn:microsoft.com/office/officeart/2008/layout/HorizontalMultiLevelHierarchy"/>
    <dgm:cxn modelId="{136B2DF1-F8F9-431F-ACAE-C26C5EF40D12}" type="presParOf" srcId="{0EEF1B4A-DB3C-4B25-8A39-9AC347FEE411}" destId="{CA49E4AA-6C83-4C0C-B273-5AEBA248CA33}" srcOrd="4" destOrd="0" presId="urn:microsoft.com/office/officeart/2008/layout/HorizontalMultiLevelHierarchy"/>
    <dgm:cxn modelId="{A9F550BD-A9B7-403E-843E-A38BF91F6449}" type="presParOf" srcId="{CA49E4AA-6C83-4C0C-B273-5AEBA248CA33}" destId="{120BF3AD-F604-4F86-A953-DC356E6CE1EF}" srcOrd="0" destOrd="0" presId="urn:microsoft.com/office/officeart/2008/layout/HorizontalMultiLevelHierarchy"/>
    <dgm:cxn modelId="{27C4E6FC-5903-4D17-902F-A8508BDEA443}" type="presParOf" srcId="{0EEF1B4A-DB3C-4B25-8A39-9AC347FEE411}" destId="{68ACEC5A-2D68-4C4D-8717-A19CC013EB80}" srcOrd="5" destOrd="0" presId="urn:microsoft.com/office/officeart/2008/layout/HorizontalMultiLevelHierarchy"/>
    <dgm:cxn modelId="{BC18C3A0-5F37-4A59-AE9F-240D3D634B22}" type="presParOf" srcId="{68ACEC5A-2D68-4C4D-8717-A19CC013EB80}" destId="{14F7B5EC-9ADF-4157-9509-A86EED4F883F}" srcOrd="0" destOrd="0" presId="urn:microsoft.com/office/officeart/2008/layout/HorizontalMultiLevelHierarchy"/>
    <dgm:cxn modelId="{4F5EFBD9-7CAC-4EFD-9A0C-F89BD2696168}" type="presParOf" srcId="{68ACEC5A-2D68-4C4D-8717-A19CC013EB80}" destId="{1213CF62-CF04-466A-B8A9-EE5A898EA1D2}" srcOrd="1" destOrd="0" presId="urn:microsoft.com/office/officeart/2008/layout/HorizontalMultiLevelHierarchy"/>
    <dgm:cxn modelId="{CEC4A8EF-D5DA-4D06-BE68-15E2C64E3F06}" type="presParOf" srcId="{0EEF1B4A-DB3C-4B25-8A39-9AC347FEE411}" destId="{A9E49A8A-3C4F-4A31-937C-8C0CEC422DAF}" srcOrd="6" destOrd="0" presId="urn:microsoft.com/office/officeart/2008/layout/HorizontalMultiLevelHierarchy"/>
    <dgm:cxn modelId="{2068A900-60AB-4F24-844A-A14BE50634A8}" type="presParOf" srcId="{A9E49A8A-3C4F-4A31-937C-8C0CEC422DAF}" destId="{9131A384-5E38-410E-815E-8D2307BAADF2}" srcOrd="0" destOrd="0" presId="urn:microsoft.com/office/officeart/2008/layout/HorizontalMultiLevelHierarchy"/>
    <dgm:cxn modelId="{93D8CBBC-FAB1-435B-B5B2-52B60203F702}" type="presParOf" srcId="{0EEF1B4A-DB3C-4B25-8A39-9AC347FEE411}" destId="{AA3180A0-68BD-4CBD-924D-1885635963B5}" srcOrd="7" destOrd="0" presId="urn:microsoft.com/office/officeart/2008/layout/HorizontalMultiLevelHierarchy"/>
    <dgm:cxn modelId="{DF72473A-AFDE-4764-AC79-4B09B98616AD}" type="presParOf" srcId="{AA3180A0-68BD-4CBD-924D-1885635963B5}" destId="{D223C870-697E-4153-A4A2-D76495CAAE87}" srcOrd="0" destOrd="0" presId="urn:microsoft.com/office/officeart/2008/layout/HorizontalMultiLevelHierarchy"/>
    <dgm:cxn modelId="{B79913D0-8B99-43EE-8A65-5D42589F1308}" type="presParOf" srcId="{AA3180A0-68BD-4CBD-924D-1885635963B5}" destId="{611D8425-0D1A-4273-ADCB-A9BEC0B70C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52FBC-1D1C-4087-BC0C-E7F5F93C076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4C5A566-C3DA-4350-A4CC-6B2E463E2CD5}">
      <dgm:prSet phldrT="[Текст]" custT="1"/>
      <dgm:spPr/>
      <dgm:t>
        <a:bodyPr/>
        <a:lstStyle/>
        <a:p>
          <a:r>
            <a:rPr lang="ru-RU" sz="2400" b="1" dirty="0"/>
            <a:t>Технология «Портфолио педагога»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149E7-4F16-4527-B5A9-13DC9B658762}" type="parTrans" cxnId="{A38DEAE6-AF00-44C4-B638-C36810FDA5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41E81-7CAE-4F91-A3B9-4011E6FA772A}" type="sibTrans" cxnId="{A38DEAE6-AF00-44C4-B638-C36810FDA5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3DFDB9-4F59-4D4B-B481-5FF6D2487EF3}">
      <dgm:prSet phldrT="[Текст]"/>
      <dgm:spPr/>
      <dgm:t>
        <a:bodyPr/>
        <a:lstStyle/>
        <a:p>
          <a:r>
            <a:rPr lang="ru-RU" dirty="0"/>
            <a:t>Общие сведения о педагоге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466B7-2500-426F-84ED-064D33CC2EA1}" type="parTrans" cxnId="{146A1E56-0485-49C8-B9CD-7E2A91D66DA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14D97-2031-47B7-B1F0-743911055B31}" type="sibTrans" cxnId="{146A1E56-0485-49C8-B9CD-7E2A91D66DA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3460E-C0E2-4CD5-853D-77FF3036F022}">
      <dgm:prSet phldrT="[Текст]"/>
      <dgm:spPr/>
      <dgm:t>
        <a:bodyPr/>
        <a:lstStyle/>
        <a:p>
          <a:r>
            <a:rPr lang="ru-RU" dirty="0"/>
            <a:t>Результаты педагогической деятельности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EC405-B2A1-441F-B204-7F0068941BF9}" type="parTrans" cxnId="{B8387784-4CD6-4CFD-8D31-944C2BA64B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0E5ED-0AA4-48E5-95C9-6AFF575EB577}" type="sibTrans" cxnId="{B8387784-4CD6-4CFD-8D31-944C2BA64B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3E903-F7F5-4995-B895-1235F362662E}">
      <dgm:prSet phldrT="[Текст]"/>
      <dgm:spPr/>
      <dgm:t>
        <a:bodyPr/>
        <a:lstStyle/>
        <a:p>
          <a:r>
            <a:rPr lang="ru-RU" dirty="0"/>
            <a:t>Научно-методическая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35467-D325-4CE8-AD16-177542D8684A}" type="parTrans" cxnId="{427F51B1-2427-4732-A0D6-A76AEF2A8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86BB8-BCD6-46CF-9D2E-0FD9123630F1}" type="sibTrans" cxnId="{427F51B1-2427-4732-A0D6-A76AEF2A8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A9809-D258-4D80-A203-E7BDBF5F2E10}">
      <dgm:prSet/>
      <dgm:spPr/>
      <dgm:t>
        <a:bodyPr/>
        <a:lstStyle/>
        <a:p>
          <a:r>
            <a:rPr lang="ru-RU" dirty="0"/>
            <a:t>Работа с родителями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316D4-44C1-48DF-999B-849BF7359EA8}" type="parTrans" cxnId="{B22E75EB-667F-421E-9EDE-AD4179EFA5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428C6-A1E7-45DD-A838-3370A60B62CF}" type="sibTrans" cxnId="{B22E75EB-667F-421E-9EDE-AD4179EFA5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F4F81-4E06-4D0A-804C-5E841E79C3B1}" type="pres">
      <dgm:prSet presAssocID="{FA652FBC-1D1C-4087-BC0C-E7F5F93C07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B4371-0153-4288-9ABB-BBDEA1C7294B}" type="pres">
      <dgm:prSet presAssocID="{C4C5A566-C3DA-4350-A4CC-6B2E463E2CD5}" presName="root1" presStyleCnt="0"/>
      <dgm:spPr/>
      <dgm:t>
        <a:bodyPr/>
        <a:lstStyle/>
        <a:p>
          <a:endParaRPr lang="ru-RU"/>
        </a:p>
      </dgm:t>
    </dgm:pt>
    <dgm:pt modelId="{0CBE8264-912D-4C32-9927-4B8F49314B3A}" type="pres">
      <dgm:prSet presAssocID="{C4C5A566-C3DA-4350-A4CC-6B2E463E2CD5}" presName="LevelOneTextNode" presStyleLbl="node0" presStyleIdx="0" presStyleCnt="1" custScaleX="135322" custScaleY="138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F1B4A-DB3C-4B25-8A39-9AC347FEE411}" type="pres">
      <dgm:prSet presAssocID="{C4C5A566-C3DA-4350-A4CC-6B2E463E2CD5}" presName="level2hierChild" presStyleCnt="0"/>
      <dgm:spPr/>
      <dgm:t>
        <a:bodyPr/>
        <a:lstStyle/>
        <a:p>
          <a:endParaRPr lang="ru-RU"/>
        </a:p>
      </dgm:t>
    </dgm:pt>
    <dgm:pt modelId="{64CC5004-2758-4C94-B661-2D9E318EA79C}" type="pres">
      <dgm:prSet presAssocID="{154466B7-2500-426F-84ED-064D33CC2EA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10D3D90-6E5B-4598-9D5B-142A9B537B59}" type="pres">
      <dgm:prSet presAssocID="{154466B7-2500-426F-84ED-064D33CC2EA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16CD4AD-9BB3-4352-A20E-A5EBA81BC2A1}" type="pres">
      <dgm:prSet presAssocID="{A43DFDB9-4F59-4D4B-B481-5FF6D2487EF3}" presName="root2" presStyleCnt="0"/>
      <dgm:spPr/>
      <dgm:t>
        <a:bodyPr/>
        <a:lstStyle/>
        <a:p>
          <a:endParaRPr lang="ru-RU"/>
        </a:p>
      </dgm:t>
    </dgm:pt>
    <dgm:pt modelId="{E68DA3E3-7967-4E0D-BEBE-274B2C33F0B9}" type="pres">
      <dgm:prSet presAssocID="{A43DFDB9-4F59-4D4B-B481-5FF6D2487EF3}" presName="LevelTwoTextNode" presStyleLbl="node2" presStyleIdx="0" presStyleCnt="4" custScaleX="134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9C4DE-4EFE-46E2-B7FE-53DCF93EF5C5}" type="pres">
      <dgm:prSet presAssocID="{A43DFDB9-4F59-4D4B-B481-5FF6D2487EF3}" presName="level3hierChild" presStyleCnt="0"/>
      <dgm:spPr/>
      <dgm:t>
        <a:bodyPr/>
        <a:lstStyle/>
        <a:p>
          <a:endParaRPr lang="ru-RU"/>
        </a:p>
      </dgm:t>
    </dgm:pt>
    <dgm:pt modelId="{3E9694DB-BBFB-42EA-81FF-14BCE003E624}" type="pres">
      <dgm:prSet presAssocID="{F2CEC405-B2A1-441F-B204-7F0068941BF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91C6CF0-663C-46B5-8ED0-5FA49BF658EC}" type="pres">
      <dgm:prSet presAssocID="{F2CEC405-B2A1-441F-B204-7F0068941BF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E8B1180-CD0B-49B9-BD24-1E2681103D3E}" type="pres">
      <dgm:prSet presAssocID="{8E13460E-C0E2-4CD5-853D-77FF3036F022}" presName="root2" presStyleCnt="0"/>
      <dgm:spPr/>
      <dgm:t>
        <a:bodyPr/>
        <a:lstStyle/>
        <a:p>
          <a:endParaRPr lang="ru-RU"/>
        </a:p>
      </dgm:t>
    </dgm:pt>
    <dgm:pt modelId="{B6A063FE-63AF-4998-A182-48D0F6386C1A}" type="pres">
      <dgm:prSet presAssocID="{8E13460E-C0E2-4CD5-853D-77FF3036F022}" presName="LevelTwoTextNode" presStyleLbl="node2" presStyleIdx="1" presStyleCnt="4" custScaleX="133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D8684-2A11-41AC-957C-C095E09E1762}" type="pres">
      <dgm:prSet presAssocID="{8E13460E-C0E2-4CD5-853D-77FF3036F022}" presName="level3hierChild" presStyleCnt="0"/>
      <dgm:spPr/>
      <dgm:t>
        <a:bodyPr/>
        <a:lstStyle/>
        <a:p>
          <a:endParaRPr lang="ru-RU"/>
        </a:p>
      </dgm:t>
    </dgm:pt>
    <dgm:pt modelId="{CA49E4AA-6C83-4C0C-B273-5AEBA248CA33}" type="pres">
      <dgm:prSet presAssocID="{52D35467-D325-4CE8-AD16-177542D8684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20BF3AD-F604-4F86-A953-DC356E6CE1EF}" type="pres">
      <dgm:prSet presAssocID="{52D35467-D325-4CE8-AD16-177542D8684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ACEC5A-2D68-4C4D-8717-A19CC013EB80}" type="pres">
      <dgm:prSet presAssocID="{F7E3E903-F7F5-4995-B895-1235F362662E}" presName="root2" presStyleCnt="0"/>
      <dgm:spPr/>
      <dgm:t>
        <a:bodyPr/>
        <a:lstStyle/>
        <a:p>
          <a:endParaRPr lang="ru-RU"/>
        </a:p>
      </dgm:t>
    </dgm:pt>
    <dgm:pt modelId="{14F7B5EC-9ADF-4157-9509-A86EED4F883F}" type="pres">
      <dgm:prSet presAssocID="{F7E3E903-F7F5-4995-B895-1235F362662E}" presName="LevelTwoTextNode" presStyleLbl="node2" presStyleIdx="2" presStyleCnt="4" custScaleX="134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3CF62-CF04-466A-B8A9-EE5A898EA1D2}" type="pres">
      <dgm:prSet presAssocID="{F7E3E903-F7F5-4995-B895-1235F362662E}" presName="level3hierChild" presStyleCnt="0"/>
      <dgm:spPr/>
      <dgm:t>
        <a:bodyPr/>
        <a:lstStyle/>
        <a:p>
          <a:endParaRPr lang="ru-RU"/>
        </a:p>
      </dgm:t>
    </dgm:pt>
    <dgm:pt modelId="{A9E49A8A-3C4F-4A31-937C-8C0CEC422DAF}" type="pres">
      <dgm:prSet presAssocID="{030316D4-44C1-48DF-999B-849BF7359EA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131A384-5E38-410E-815E-8D2307BAADF2}" type="pres">
      <dgm:prSet presAssocID="{030316D4-44C1-48DF-999B-849BF7359EA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A3180A0-68BD-4CBD-924D-1885635963B5}" type="pres">
      <dgm:prSet presAssocID="{15CA9809-D258-4D80-A203-E7BDBF5F2E10}" presName="root2" presStyleCnt="0"/>
      <dgm:spPr/>
      <dgm:t>
        <a:bodyPr/>
        <a:lstStyle/>
        <a:p>
          <a:endParaRPr lang="ru-RU"/>
        </a:p>
      </dgm:t>
    </dgm:pt>
    <dgm:pt modelId="{D223C870-697E-4153-A4A2-D76495CAAE87}" type="pres">
      <dgm:prSet presAssocID="{15CA9809-D258-4D80-A203-E7BDBF5F2E10}" presName="LevelTwoTextNode" presStyleLbl="node2" presStyleIdx="3" presStyleCnt="4" custScaleX="133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D8425-0D1A-4273-ADCB-A9BEC0B70CF0}" type="pres">
      <dgm:prSet presAssocID="{15CA9809-D258-4D80-A203-E7BDBF5F2E10}" presName="level3hierChild" presStyleCnt="0"/>
      <dgm:spPr/>
      <dgm:t>
        <a:bodyPr/>
        <a:lstStyle/>
        <a:p>
          <a:endParaRPr lang="ru-RU"/>
        </a:p>
      </dgm:t>
    </dgm:pt>
  </dgm:ptLst>
  <dgm:cxnLst>
    <dgm:cxn modelId="{04459538-29C1-4095-B567-1A845F0E2245}" type="presOf" srcId="{15CA9809-D258-4D80-A203-E7BDBF5F2E10}" destId="{D223C870-697E-4153-A4A2-D76495CAAE87}" srcOrd="0" destOrd="0" presId="urn:microsoft.com/office/officeart/2008/layout/HorizontalMultiLevelHierarchy"/>
    <dgm:cxn modelId="{8F3EECD1-C477-42B1-8443-04002569D9CB}" type="presOf" srcId="{030316D4-44C1-48DF-999B-849BF7359EA8}" destId="{A9E49A8A-3C4F-4A31-937C-8C0CEC422DAF}" srcOrd="0" destOrd="0" presId="urn:microsoft.com/office/officeart/2008/layout/HorizontalMultiLevelHierarchy"/>
    <dgm:cxn modelId="{AE138222-ACC7-4688-85B5-FD53E64FB27E}" type="presOf" srcId="{154466B7-2500-426F-84ED-064D33CC2EA1}" destId="{D10D3D90-6E5B-4598-9D5B-142A9B537B59}" srcOrd="1" destOrd="0" presId="urn:microsoft.com/office/officeart/2008/layout/HorizontalMultiLevelHierarchy"/>
    <dgm:cxn modelId="{B22E75EB-667F-421E-9EDE-AD4179EFA56B}" srcId="{C4C5A566-C3DA-4350-A4CC-6B2E463E2CD5}" destId="{15CA9809-D258-4D80-A203-E7BDBF5F2E10}" srcOrd="3" destOrd="0" parTransId="{030316D4-44C1-48DF-999B-849BF7359EA8}" sibTransId="{8F6428C6-A1E7-45DD-A838-3370A60B62CF}"/>
    <dgm:cxn modelId="{A38DEAE6-AF00-44C4-B638-C36810FDA5F1}" srcId="{FA652FBC-1D1C-4087-BC0C-E7F5F93C0766}" destId="{C4C5A566-C3DA-4350-A4CC-6B2E463E2CD5}" srcOrd="0" destOrd="0" parTransId="{FB6149E7-4F16-4527-B5A9-13DC9B658762}" sibTransId="{8F341E81-7CAE-4F91-A3B9-4011E6FA772A}"/>
    <dgm:cxn modelId="{C83DEFA9-7D85-4217-BF9E-F257AB3FD375}" type="presOf" srcId="{F7E3E903-F7F5-4995-B895-1235F362662E}" destId="{14F7B5EC-9ADF-4157-9509-A86EED4F883F}" srcOrd="0" destOrd="0" presId="urn:microsoft.com/office/officeart/2008/layout/HorizontalMultiLevelHierarchy"/>
    <dgm:cxn modelId="{7B90F6E1-9975-4C7B-A72A-66C397C7D73D}" type="presOf" srcId="{8E13460E-C0E2-4CD5-853D-77FF3036F022}" destId="{B6A063FE-63AF-4998-A182-48D0F6386C1A}" srcOrd="0" destOrd="0" presId="urn:microsoft.com/office/officeart/2008/layout/HorizontalMultiLevelHierarchy"/>
    <dgm:cxn modelId="{EF37C904-13E5-4BEB-B343-D66830D2769E}" type="presOf" srcId="{F2CEC405-B2A1-441F-B204-7F0068941BF9}" destId="{B91C6CF0-663C-46B5-8ED0-5FA49BF658EC}" srcOrd="1" destOrd="0" presId="urn:microsoft.com/office/officeart/2008/layout/HorizontalMultiLevelHierarchy"/>
    <dgm:cxn modelId="{C5D7E951-0A11-423C-A703-0A05CAEAB077}" type="presOf" srcId="{FA652FBC-1D1C-4087-BC0C-E7F5F93C0766}" destId="{452F4F81-4E06-4D0A-804C-5E841E79C3B1}" srcOrd="0" destOrd="0" presId="urn:microsoft.com/office/officeart/2008/layout/HorizontalMultiLevelHierarchy"/>
    <dgm:cxn modelId="{B8387784-4CD6-4CFD-8D31-944C2BA64BD8}" srcId="{C4C5A566-C3DA-4350-A4CC-6B2E463E2CD5}" destId="{8E13460E-C0E2-4CD5-853D-77FF3036F022}" srcOrd="1" destOrd="0" parTransId="{F2CEC405-B2A1-441F-B204-7F0068941BF9}" sibTransId="{3350E5ED-0AA4-48E5-95C9-6AFF575EB577}"/>
    <dgm:cxn modelId="{6B9B8DF2-E4DD-41C7-B8B2-5F7837064C7D}" type="presOf" srcId="{A43DFDB9-4F59-4D4B-B481-5FF6D2487EF3}" destId="{E68DA3E3-7967-4E0D-BEBE-274B2C33F0B9}" srcOrd="0" destOrd="0" presId="urn:microsoft.com/office/officeart/2008/layout/HorizontalMultiLevelHierarchy"/>
    <dgm:cxn modelId="{898A74CA-D725-42FF-8893-3122D0A28374}" type="presOf" srcId="{F2CEC405-B2A1-441F-B204-7F0068941BF9}" destId="{3E9694DB-BBFB-42EA-81FF-14BCE003E624}" srcOrd="0" destOrd="0" presId="urn:microsoft.com/office/officeart/2008/layout/HorizontalMultiLevelHierarchy"/>
    <dgm:cxn modelId="{29903512-EFEB-4F1F-AA59-7103D5593716}" type="presOf" srcId="{030316D4-44C1-48DF-999B-849BF7359EA8}" destId="{9131A384-5E38-410E-815E-8D2307BAADF2}" srcOrd="1" destOrd="0" presId="urn:microsoft.com/office/officeart/2008/layout/HorizontalMultiLevelHierarchy"/>
    <dgm:cxn modelId="{146A1E56-0485-49C8-B9CD-7E2A91D66DA7}" srcId="{C4C5A566-C3DA-4350-A4CC-6B2E463E2CD5}" destId="{A43DFDB9-4F59-4D4B-B481-5FF6D2487EF3}" srcOrd="0" destOrd="0" parTransId="{154466B7-2500-426F-84ED-064D33CC2EA1}" sibTransId="{DD514D97-2031-47B7-B1F0-743911055B31}"/>
    <dgm:cxn modelId="{46EF602F-C660-4CDC-91CA-2714753A3FAE}" type="presOf" srcId="{52D35467-D325-4CE8-AD16-177542D8684A}" destId="{120BF3AD-F604-4F86-A953-DC356E6CE1EF}" srcOrd="1" destOrd="0" presId="urn:microsoft.com/office/officeart/2008/layout/HorizontalMultiLevelHierarchy"/>
    <dgm:cxn modelId="{13D73524-7B13-4650-B60C-ACDA08B97ECB}" type="presOf" srcId="{C4C5A566-C3DA-4350-A4CC-6B2E463E2CD5}" destId="{0CBE8264-912D-4C32-9927-4B8F49314B3A}" srcOrd="0" destOrd="0" presId="urn:microsoft.com/office/officeart/2008/layout/HorizontalMultiLevelHierarchy"/>
    <dgm:cxn modelId="{427F51B1-2427-4732-A0D6-A76AEF2A813E}" srcId="{C4C5A566-C3DA-4350-A4CC-6B2E463E2CD5}" destId="{F7E3E903-F7F5-4995-B895-1235F362662E}" srcOrd="2" destOrd="0" parTransId="{52D35467-D325-4CE8-AD16-177542D8684A}" sibTransId="{55086BB8-BCD6-46CF-9D2E-0FD9123630F1}"/>
    <dgm:cxn modelId="{1F0513DD-C1F6-4FAB-B474-85156B5C7A73}" type="presOf" srcId="{154466B7-2500-426F-84ED-064D33CC2EA1}" destId="{64CC5004-2758-4C94-B661-2D9E318EA79C}" srcOrd="0" destOrd="0" presId="urn:microsoft.com/office/officeart/2008/layout/HorizontalMultiLevelHierarchy"/>
    <dgm:cxn modelId="{12115197-D571-4DD7-8342-BAAD8744C591}" type="presOf" srcId="{52D35467-D325-4CE8-AD16-177542D8684A}" destId="{CA49E4AA-6C83-4C0C-B273-5AEBA248CA33}" srcOrd="0" destOrd="0" presId="urn:microsoft.com/office/officeart/2008/layout/HorizontalMultiLevelHierarchy"/>
    <dgm:cxn modelId="{2FEF3DDE-9F7F-4C94-889D-57C4C85A0370}" type="presParOf" srcId="{452F4F81-4E06-4D0A-804C-5E841E79C3B1}" destId="{074B4371-0153-4288-9ABB-BBDEA1C7294B}" srcOrd="0" destOrd="0" presId="urn:microsoft.com/office/officeart/2008/layout/HorizontalMultiLevelHierarchy"/>
    <dgm:cxn modelId="{9BA8DD8C-E6B6-4C9A-B912-9A08F862F382}" type="presParOf" srcId="{074B4371-0153-4288-9ABB-BBDEA1C7294B}" destId="{0CBE8264-912D-4C32-9927-4B8F49314B3A}" srcOrd="0" destOrd="0" presId="urn:microsoft.com/office/officeart/2008/layout/HorizontalMultiLevelHierarchy"/>
    <dgm:cxn modelId="{A685874E-2E24-45DC-BE07-573849D8DC09}" type="presParOf" srcId="{074B4371-0153-4288-9ABB-BBDEA1C7294B}" destId="{0EEF1B4A-DB3C-4B25-8A39-9AC347FEE411}" srcOrd="1" destOrd="0" presId="urn:microsoft.com/office/officeart/2008/layout/HorizontalMultiLevelHierarchy"/>
    <dgm:cxn modelId="{AC1540BA-C9EF-47DC-B97F-8FC8B5B8CAD3}" type="presParOf" srcId="{0EEF1B4A-DB3C-4B25-8A39-9AC347FEE411}" destId="{64CC5004-2758-4C94-B661-2D9E318EA79C}" srcOrd="0" destOrd="0" presId="urn:microsoft.com/office/officeart/2008/layout/HorizontalMultiLevelHierarchy"/>
    <dgm:cxn modelId="{DA4A2A33-71CF-453B-B21C-7837755DF9C9}" type="presParOf" srcId="{64CC5004-2758-4C94-B661-2D9E318EA79C}" destId="{D10D3D90-6E5B-4598-9D5B-142A9B537B59}" srcOrd="0" destOrd="0" presId="urn:microsoft.com/office/officeart/2008/layout/HorizontalMultiLevelHierarchy"/>
    <dgm:cxn modelId="{5B741D7A-CC78-463F-89D7-98EC19096495}" type="presParOf" srcId="{0EEF1B4A-DB3C-4B25-8A39-9AC347FEE411}" destId="{016CD4AD-9BB3-4352-A20E-A5EBA81BC2A1}" srcOrd="1" destOrd="0" presId="urn:microsoft.com/office/officeart/2008/layout/HorizontalMultiLevelHierarchy"/>
    <dgm:cxn modelId="{03F6A6D6-A16E-4467-B6EE-D7AC2A3E6836}" type="presParOf" srcId="{016CD4AD-9BB3-4352-A20E-A5EBA81BC2A1}" destId="{E68DA3E3-7967-4E0D-BEBE-274B2C33F0B9}" srcOrd="0" destOrd="0" presId="urn:microsoft.com/office/officeart/2008/layout/HorizontalMultiLevelHierarchy"/>
    <dgm:cxn modelId="{1CB9EF45-9B98-436E-B2D0-DED91C2C80F2}" type="presParOf" srcId="{016CD4AD-9BB3-4352-A20E-A5EBA81BC2A1}" destId="{1119C4DE-4EFE-46E2-B7FE-53DCF93EF5C5}" srcOrd="1" destOrd="0" presId="urn:microsoft.com/office/officeart/2008/layout/HorizontalMultiLevelHierarchy"/>
    <dgm:cxn modelId="{056C4028-19E4-4666-B67A-B98D9A7DDEEF}" type="presParOf" srcId="{0EEF1B4A-DB3C-4B25-8A39-9AC347FEE411}" destId="{3E9694DB-BBFB-42EA-81FF-14BCE003E624}" srcOrd="2" destOrd="0" presId="urn:microsoft.com/office/officeart/2008/layout/HorizontalMultiLevelHierarchy"/>
    <dgm:cxn modelId="{AF926E67-CBD5-4868-9E54-9F6D090E7D2A}" type="presParOf" srcId="{3E9694DB-BBFB-42EA-81FF-14BCE003E624}" destId="{B91C6CF0-663C-46B5-8ED0-5FA49BF658EC}" srcOrd="0" destOrd="0" presId="urn:microsoft.com/office/officeart/2008/layout/HorizontalMultiLevelHierarchy"/>
    <dgm:cxn modelId="{8EFF832F-224D-4A2E-941F-C4EBE1CC8F94}" type="presParOf" srcId="{0EEF1B4A-DB3C-4B25-8A39-9AC347FEE411}" destId="{0E8B1180-CD0B-49B9-BD24-1E2681103D3E}" srcOrd="3" destOrd="0" presId="urn:microsoft.com/office/officeart/2008/layout/HorizontalMultiLevelHierarchy"/>
    <dgm:cxn modelId="{9A77994F-C32C-4686-83C2-824ECF637532}" type="presParOf" srcId="{0E8B1180-CD0B-49B9-BD24-1E2681103D3E}" destId="{B6A063FE-63AF-4998-A182-48D0F6386C1A}" srcOrd="0" destOrd="0" presId="urn:microsoft.com/office/officeart/2008/layout/HorizontalMultiLevelHierarchy"/>
    <dgm:cxn modelId="{5C5C729D-7362-48BC-86AC-8F004F589D83}" type="presParOf" srcId="{0E8B1180-CD0B-49B9-BD24-1E2681103D3E}" destId="{476D8684-2A11-41AC-957C-C095E09E1762}" srcOrd="1" destOrd="0" presId="urn:microsoft.com/office/officeart/2008/layout/HorizontalMultiLevelHierarchy"/>
    <dgm:cxn modelId="{7836E815-C50A-449D-B7E4-49158963A80A}" type="presParOf" srcId="{0EEF1B4A-DB3C-4B25-8A39-9AC347FEE411}" destId="{CA49E4AA-6C83-4C0C-B273-5AEBA248CA33}" srcOrd="4" destOrd="0" presId="urn:microsoft.com/office/officeart/2008/layout/HorizontalMultiLevelHierarchy"/>
    <dgm:cxn modelId="{CA83988E-EB8A-490C-ADC4-54E9FC119400}" type="presParOf" srcId="{CA49E4AA-6C83-4C0C-B273-5AEBA248CA33}" destId="{120BF3AD-F604-4F86-A953-DC356E6CE1EF}" srcOrd="0" destOrd="0" presId="urn:microsoft.com/office/officeart/2008/layout/HorizontalMultiLevelHierarchy"/>
    <dgm:cxn modelId="{90FD3499-42CB-4E2B-AF05-4A7AEA01E280}" type="presParOf" srcId="{0EEF1B4A-DB3C-4B25-8A39-9AC347FEE411}" destId="{68ACEC5A-2D68-4C4D-8717-A19CC013EB80}" srcOrd="5" destOrd="0" presId="urn:microsoft.com/office/officeart/2008/layout/HorizontalMultiLevelHierarchy"/>
    <dgm:cxn modelId="{0F1A7986-1E33-401D-BA18-EC7BC749124A}" type="presParOf" srcId="{68ACEC5A-2D68-4C4D-8717-A19CC013EB80}" destId="{14F7B5EC-9ADF-4157-9509-A86EED4F883F}" srcOrd="0" destOrd="0" presId="urn:microsoft.com/office/officeart/2008/layout/HorizontalMultiLevelHierarchy"/>
    <dgm:cxn modelId="{0A1FE7D9-9DFE-4D13-A352-689E2E0CA6A4}" type="presParOf" srcId="{68ACEC5A-2D68-4C4D-8717-A19CC013EB80}" destId="{1213CF62-CF04-466A-B8A9-EE5A898EA1D2}" srcOrd="1" destOrd="0" presId="urn:microsoft.com/office/officeart/2008/layout/HorizontalMultiLevelHierarchy"/>
    <dgm:cxn modelId="{D92961EE-45F4-48D0-A79D-069A78458310}" type="presParOf" srcId="{0EEF1B4A-DB3C-4B25-8A39-9AC347FEE411}" destId="{A9E49A8A-3C4F-4A31-937C-8C0CEC422DAF}" srcOrd="6" destOrd="0" presId="urn:microsoft.com/office/officeart/2008/layout/HorizontalMultiLevelHierarchy"/>
    <dgm:cxn modelId="{6EE6B465-7580-455F-B706-5187B3044D44}" type="presParOf" srcId="{A9E49A8A-3C4F-4A31-937C-8C0CEC422DAF}" destId="{9131A384-5E38-410E-815E-8D2307BAADF2}" srcOrd="0" destOrd="0" presId="urn:microsoft.com/office/officeart/2008/layout/HorizontalMultiLevelHierarchy"/>
    <dgm:cxn modelId="{A0C5BA06-A3CF-4E8F-B893-86E5E6FEBAA1}" type="presParOf" srcId="{0EEF1B4A-DB3C-4B25-8A39-9AC347FEE411}" destId="{AA3180A0-68BD-4CBD-924D-1885635963B5}" srcOrd="7" destOrd="0" presId="urn:microsoft.com/office/officeart/2008/layout/HorizontalMultiLevelHierarchy"/>
    <dgm:cxn modelId="{60758623-9128-4531-83DD-08711CC218CC}" type="presParOf" srcId="{AA3180A0-68BD-4CBD-924D-1885635963B5}" destId="{D223C870-697E-4153-A4A2-D76495CAAE87}" srcOrd="0" destOrd="0" presId="urn:microsoft.com/office/officeart/2008/layout/HorizontalMultiLevelHierarchy"/>
    <dgm:cxn modelId="{DFDB8C53-C8B6-4353-B736-CBABE67C2FFB}" type="presParOf" srcId="{AA3180A0-68BD-4CBD-924D-1885635963B5}" destId="{611D8425-0D1A-4273-ADCB-A9BEC0B70C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EBED-5D17-4D44-800C-29D919C65C9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C5BC-0037-42B3-8CCE-BC8DFD558A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214C-FE47-45F7-A49B-3C8272B798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1873-6A6A-4BC0-909E-E7363A7A213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08A3-43F0-4AB1-BF93-0EC51DCD7C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60DE9-30B7-48A5-A9C3-8B112CD959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BE787-F9B1-4429-8829-E9B80A968B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664DB-49BD-4EB8-A2EC-A78B61FF69F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7484-0328-4AF0-8817-BCC9F00560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421F-35F5-44F4-9CC7-A87A7071D9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31089-40FC-4DBB-9B3D-B7188E252C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82C93-A089-4439-871E-FCC95B2DD0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76;&#1083;&#1103;%20&#1087;&#1086;&#1076;&#1085;&#1103;&#1090;&#1080;&#1103;%20&#1085;&#1072;&#1089;&#1090;&#1088;&#1086;&#1077;&#1085;&#1080;&#1103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84;&#1086;&#1085;&#1089;&#1090;&#1088;&#1072;&#1094;&#1080;&#1103;%20&#1042;&#1057;&#1045;%20&#1044;&#1051;&#1071;%20&#1042;&#1040;&#1057;.pps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876800" y="134679"/>
            <a:ext cx="4191000" cy="1415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«Никто не может ничему научиться у человека,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который не нравится».</a:t>
            </a:r>
          </a:p>
          <a:p>
            <a:pPr eaLnBrk="1" hangingPunct="1">
              <a:defRPr/>
            </a:pPr>
            <a:r>
              <a:rPr lang="ru-RU" altLang="ru-RU" sz="1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древнегреческий философ </a:t>
            </a:r>
            <a:r>
              <a:rPr lang="ru-RU" altLang="ru-RU" sz="1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Ксенофонт</a:t>
            </a:r>
            <a:r>
              <a:rPr lang="ru-RU" altLang="ru-RU" sz="1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</a:p>
        </p:txBody>
      </p:sp>
      <p:pic>
        <p:nvPicPr>
          <p:cNvPr id="3075" name="Picture 6" descr="https://i.pinimg.com/736x/3b/a0/17/3ba017ec5ab849a3bce71fa5700039c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1000" y="685800"/>
            <a:ext cx="3486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00163"/>
            <a:ext cx="6781800" cy="5410200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marL="446088" indent="180975" algn="ctr" eaLnBrk="1" hangingPunct="1"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Семинар-практикум</a:t>
            </a:r>
            <a:endParaRPr lang="ru-RU" alt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3763"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«Имидж педагога. Социальные сети как средство создания и повышения цифрового имиджа педагога»</a:t>
            </a: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/>
          </a:p>
          <a:p>
            <a:pPr eaLnBrk="1" hangingPunct="1">
              <a:defRPr/>
            </a:pPr>
            <a:endParaRPr lang="ru-RU" altLang="ru-RU" sz="1400" dirty="0" smtClean="0"/>
          </a:p>
          <a:p>
            <a:pPr marL="450850" algn="ctr" eaLnBrk="1" hangingPunct="1"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  </a:t>
            </a:r>
          </a:p>
          <a:p>
            <a:pPr marL="450850" algn="ctr" eaLnBrk="1" hangingPunct="1"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Выкса, 2022 г.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Выберите того сказочного героя, который вам ближе всего</a:t>
            </a:r>
            <a:endParaRPr lang="ru-RU" sz="3600" dirty="0"/>
          </a:p>
        </p:txBody>
      </p:sp>
      <p:pic>
        <p:nvPicPr>
          <p:cNvPr id="29698" name="Picture 2" descr="https://fs.znanio.ru/8c0997/d8/64/7206b1a7d47aa620ceaa177524bf9b40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705600" cy="50292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81800" cy="8239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C00000"/>
                </a:solidFill>
                <a:latin typeface="Monotype Corsiva" pitchFamily="66" charset="0"/>
              </a:rPr>
              <a:t>Идеальный образ педагога по ФГОС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620000" cy="533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Партнерские отношения с воспитанниками.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Уметь выбирать информацию, определять тенденции, направления. Работать в выбранном направлении.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Потребность в самосовершенствовании.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Дисциплинированность – саморегуляция.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Уметь слушать, слышать и вслушиваться. Быть готовым к восприятию.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Уметь передавать ценности воспитанникам.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Терпимый (толерантный).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Владеть формами, методами, технологиями, которые позволяют мотивировать воспитанников.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Иметь интересы вне детского сада (наука, искусство, спорт и т.д.)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Обладать организаторскими способностями.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100" dirty="0" smtClean="0">
                <a:solidFill>
                  <a:srgbClr val="002060"/>
                </a:solidFill>
              </a:rPr>
              <a:t>Должен удовлетворять государственный заказ.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2952750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Познай себя   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98588"/>
            <a:ext cx="6553200" cy="5459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«ОТНЕСТИ»: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человек, не поддающийся панике, знающий, что к вашим советам чаще прислушиваются. Вы рассудительная организованная личность.  Иногда вы относитесь к коллегам с некоторым чувством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превосходства.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«БЫВАЕТ...»: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мягкий, терпимый и гибкий человек. С вами легко и коллеги всегда могут найти у вас утешение и поддержку. Не любите шума и суеты, готовы уступить главную роль и оказать поддержку лидеру. Иногда вы кажетесь нерешительным.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СЪЕДАЕТЕ ДРУГОЕ»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Умеете быстро принимать решения и быстро действовать (хотя и не всегда правильно). Можно сказать, что вы авторитарный человек, готовы принять на себя главную роль в любом деле. В подготовке и проведении серьёзных мероприятий возможны конфликты, так как в отношениях с коллегами вы можете быть настойчивыми и резкими. Требуете  чёткости и ответственности.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«НАМАЗЫВАЕТЕ МАСЛО и т.п.»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вы способны к нестандартному мышлению, новаторским идеям, некоторой эксцентричности. К коллегам вы относитесь как к партнёрам по игре и обижаетесь, если они играют не по вашим правилам. Вы всегда готовы предложить несколько оригинальных идей для решения той или иной проблемы.</a:t>
            </a:r>
          </a:p>
          <a:p>
            <a:pPr eaLnBrk="1" hangingPunct="1">
              <a:defRPr/>
            </a:pPr>
            <a:endParaRPr lang="ru-RU" sz="1600" b="1" i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553200" y="2438400"/>
            <a:ext cx="2590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«ОТНЕСТИ»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«БЫВАЕТ...»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«СЪЕДАЕТЕ ДРУГОЕ»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«НАМАЗЫВАЕТЕ МАСЛО и т.п.»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Цифровой имидж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Под виртуальным (цифровым) имиджем муниципального служащего в Интернете понимают относительно устойчивую совокупность личностных и профессионально-деловых качеств, которые позволяют сформировать целостное представление о нем на основе информации, размещенной в </a:t>
            </a:r>
            <a:r>
              <a:rPr lang="ru-RU" sz="2400" dirty="0" err="1" smtClean="0"/>
              <a:t>интернет-пространстве</a:t>
            </a:r>
            <a:r>
              <a:rPr lang="ru-RU" sz="2400" dirty="0" smtClean="0"/>
              <a:t>, направленной на создание позитивного представления у жителей муниципального образования.</a:t>
            </a:r>
          </a:p>
          <a:p>
            <a:pPr algn="r">
              <a:buNone/>
            </a:pPr>
            <a:r>
              <a:rPr lang="ru-RU" sz="2400" dirty="0" smtClean="0"/>
              <a:t>Л.И. </a:t>
            </a:r>
            <a:r>
              <a:rPr lang="ru-RU" sz="2400" i="1" dirty="0" smtClean="0"/>
              <a:t>Ерохина</a:t>
            </a:r>
            <a:r>
              <a:rPr lang="ru-RU" sz="2400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8820472" cy="630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791200" cy="80168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Соцсети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и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мессенджеры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166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демонстрировать документы в различных форматах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аудио, видео, фото;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использовать индивидуальный подход к каждому конкретному 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родителю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сочетания индивидуальной и групповой форм работы с 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родителями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быстро доводить информацию до 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родителей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возможность вносить информационные изменения и дополнения;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возможность оперативно получать обратную связь от 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родителей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возможность проводить опросы и быстро обрабатывать информацию.</a:t>
            </a:r>
          </a:p>
          <a:p>
            <a:endParaRPr lang="ru-RU" sz="2000" dirty="0"/>
          </a:p>
        </p:txBody>
      </p:sp>
      <p:pic>
        <p:nvPicPr>
          <p:cNvPr id="7" name="Picture 5" descr="https://expertdent.net/wp-content/uploads/2017/02/Plyusyi-i-minusyi-sredstva-otzyivy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81000"/>
            <a:ext cx="2717135" cy="18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801688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5 правил безобидного общения </a:t>
            </a:r>
            <a:br>
              <a:rPr lang="ru-RU" altLang="ru-RU" sz="3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altLang="ru-RU" sz="36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</a:t>
            </a:r>
            <a:r>
              <a:rPr lang="ru-RU" sz="3600" dirty="0" err="1" smtClean="0">
                <a:solidFill>
                  <a:srgbClr val="C00000"/>
                </a:solidFill>
                <a:latin typeface="Monotype Corsiva" pitchFamily="66" charset="0"/>
              </a:rPr>
              <a:t>оцсетях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и </a:t>
            </a:r>
            <a:r>
              <a:rPr lang="ru-RU" sz="3600" dirty="0" err="1" smtClean="0">
                <a:solidFill>
                  <a:srgbClr val="C00000"/>
                </a:solidFill>
                <a:latin typeface="Monotype Corsiva" pitchFamily="66" charset="0"/>
              </a:rPr>
              <a:t>мессенджерах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824413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1. Пишите только по делу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2. Следите за орфографией 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пунктуацией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3. Предотвращайте конфликты.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4. Держите нейтралитет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5. Призывайте не смешивать личное 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деловое общение в чате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6. При необходимости приглашайте на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личную беседу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7. Будьте вежливы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8. Определите временные рамки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4034" name="Picture 2" descr="https://psy-files.ru/wp-content/uploads/b/c/2/bc2127fa7f675d8eea84f0d1545fb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667000"/>
            <a:ext cx="3030063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Способы повышения цифрового имиджа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ДОУ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странички педагогов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Электронная почта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в социальной сети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 в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мессенджерах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 smtClean="0"/>
              <a:t>Онлайн-собрания</a:t>
            </a:r>
            <a:endParaRPr lang="ru-RU" dirty="0"/>
          </a:p>
        </p:txBody>
      </p:sp>
      <p:pic>
        <p:nvPicPr>
          <p:cNvPr id="4" name="Picture 2" descr="https://assets.entrepreneur.com/content/3x2/2000/20141124191548-12-resources-diving-consumer-psychology.jpeg"/>
          <p:cNvPicPr>
            <a:picLocks noChangeAspect="1" noChangeArrowheads="1"/>
          </p:cNvPicPr>
          <p:nvPr/>
        </p:nvPicPr>
        <p:blipFill>
          <a:blip r:embed="rId2" cstate="print"/>
          <a:srcRect l="7848" r="7797"/>
          <a:stretch>
            <a:fillRect/>
          </a:stretch>
        </p:blipFill>
        <p:spPr bwMode="auto">
          <a:xfrm>
            <a:off x="5562600" y="3886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9144000" cy="614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1"/>
          <p:cNvSpPr>
            <a:spLocks noGrp="1"/>
          </p:cNvSpPr>
          <p:nvPr>
            <p:ph sz="quarter" idx="1"/>
          </p:nvPr>
        </p:nvSpPr>
        <p:spPr>
          <a:xfrm>
            <a:off x="1" y="1124745"/>
            <a:ext cx="9435610" cy="37337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alt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altLang="ru-RU" sz="3600" b="1" u="sng" dirty="0">
                <a:ln>
                  <a:solidFill>
                    <a:srgbClr val="002060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Успех</a:t>
            </a:r>
            <a:r>
              <a:rPr lang="ru-RU" altLang="ru-RU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Century Gothic" pitchFamily="34" charset="0"/>
              </a:rPr>
              <a:t>=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entury Gothic" pitchFamily="34" charset="0"/>
              </a:rPr>
              <a:t>порядочность +работоспособность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entury Gothic" pitchFamily="34" charset="0"/>
              </a:rPr>
              <a:t>+ творчество+ доброта + терпимость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entury Gothic" pitchFamily="34" charset="0"/>
              </a:rPr>
              <a:t> + целеустремленность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entury Gothic" pitchFamily="34" charset="0"/>
              </a:rPr>
              <a:t>+инициативность + активная жизненная позиция</a:t>
            </a:r>
            <a:r>
              <a:rPr lang="ru-RU" alt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altLang="ru-RU" sz="2800" b="1" dirty="0" smtClean="0">
                <a:latin typeface="Century Gothic" pitchFamily="34" charset="0"/>
              </a:rPr>
              <a:t>  </a:t>
            </a:r>
            <a:r>
              <a:rPr lang="ru-RU" altLang="ru-RU" sz="2800" dirty="0" smtClean="0"/>
              <a:t>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 cstate="print"/>
          <a:srcRect l="19315"/>
          <a:stretch>
            <a:fillRect/>
          </a:stretch>
        </p:blipFill>
        <p:spPr bwMode="auto">
          <a:xfrm>
            <a:off x="6248400" y="4343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rcRect l="8809" r="12325" b="10388"/>
          <a:stretch>
            <a:fillRect/>
          </a:stretch>
        </p:blipFill>
        <p:spPr bwMode="auto">
          <a:xfrm>
            <a:off x="76200" y="4038600"/>
            <a:ext cx="2362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9117" y="5435012"/>
            <a:ext cx="3588276" cy="1250879"/>
          </a:xfrm>
          <a:prstGeom prst="rect">
            <a:avLst/>
          </a:prstGeom>
          <a:noFill/>
          <a:effectLst/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ЖелаеЮ</a:t>
            </a:r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творческих успехов!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0"/>
            <a:ext cx="7543800" cy="1327824"/>
          </a:xfrm>
          <a:prstGeom prst="rect">
            <a:avLst/>
          </a:prstGeom>
          <a:noFill/>
        </p:spPr>
        <p:txBody>
          <a:bodyPr lIns="95782" tIns="47891" rIns="95782" bIns="47891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2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Формула успеха </a:t>
            </a:r>
          </a:p>
          <a:p>
            <a:pPr>
              <a:defRPr/>
            </a:pPr>
            <a:r>
              <a:rPr lang="ru-RU" sz="4000" b="1" spc="52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современного педагога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2895600" cy="808038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altLang="ru-RU" smtClean="0"/>
              <a:t>Имидж-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229600" cy="3690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2060"/>
                </a:solidFill>
              </a:rPr>
              <a:t>с англ. </a:t>
            </a:r>
            <a:r>
              <a:rPr lang="en-US" altLang="ru-RU" sz="2000" smtClean="0">
                <a:solidFill>
                  <a:srgbClr val="002060"/>
                </a:solidFill>
              </a:rPr>
              <a:t>Image-</a:t>
            </a:r>
            <a:r>
              <a:rPr lang="ru-RU" altLang="ru-RU" sz="2000" smtClean="0">
                <a:solidFill>
                  <a:srgbClr val="002060"/>
                </a:solidFill>
              </a:rPr>
              <a:t>образ;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2060"/>
                </a:solidFill>
              </a:rPr>
              <a:t>образ человека, включающий в себя внешность, манеру поведения, общения, способствующие воздействию на окружающих (Т.Ф. Ефремова);</a:t>
            </a:r>
          </a:p>
          <a:p>
            <a:pPr eaLnBrk="1" hangingPunct="1">
              <a:lnSpc>
                <a:spcPct val="90000"/>
              </a:lnSpc>
            </a:pPr>
            <a:endParaRPr lang="ru-RU" altLang="ru-RU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2060"/>
                </a:solidFill>
              </a:rPr>
              <a:t>представление о чем-нибудь внутреннем облике, образе, сложившееся у руководителя (С.И. Ожегов)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2060"/>
                </a:solidFill>
              </a:rPr>
              <a:t>некое увеличительное стекло, которое позволяет проявиться лучшим качествам человека личностным и деловым, привнести в повседневное общение комфорт, создавать оптимистическое настроение (В.М. Шепель); </a:t>
            </a:r>
          </a:p>
          <a:p>
            <a:pPr eaLnBrk="1" hangingPunct="1">
              <a:lnSpc>
                <a:spcPct val="90000"/>
              </a:lnSpc>
            </a:pPr>
            <a:endParaRPr lang="ru-RU" altLang="ru-RU" sz="1000" smtClean="0"/>
          </a:p>
        </p:txBody>
      </p:sp>
      <p:pic>
        <p:nvPicPr>
          <p:cNvPr id="4100" name="Picture 6" descr="https://actovision.com/wp-content/uploads/2020/02/scal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3010" name="Picture 2" descr="https://fs.znanio.ru/8c0997/ab/31/1588acfa2114b3be4a1384a447c7eabd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1247775" cy="1857376"/>
          </a:xfrm>
          <a:prstGeom prst="rect">
            <a:avLst/>
          </a:prstGeom>
          <a:noFill/>
        </p:spPr>
      </p:pic>
      <p:pic>
        <p:nvPicPr>
          <p:cNvPr id="43012" name="Picture 4" descr="https://fs.znanio.ru/8c0997/98/c6/0b06f3b892d99f45fb0d2e919d3dc88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362200"/>
            <a:ext cx="2095500" cy="1562100"/>
          </a:xfrm>
          <a:prstGeom prst="rect">
            <a:avLst/>
          </a:prstGeom>
          <a:noFill/>
        </p:spPr>
      </p:pic>
      <p:pic>
        <p:nvPicPr>
          <p:cNvPr id="43014" name="Picture 6" descr="https://fs.znanio.ru/8c0997/a3/c7/3167f5a11990aad04490513860a454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362200"/>
            <a:ext cx="1895475" cy="1590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24200" y="41148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обрело законченного вида, </a:t>
            </a:r>
            <a:r>
              <a:rPr lang="ru-RU" dirty="0" smtClean="0"/>
              <a:t>нужно </a:t>
            </a:r>
            <a:r>
              <a:rPr lang="ru-RU" dirty="0"/>
              <a:t>додумать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396240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порадовало</a:t>
            </a:r>
            <a:r>
              <a:rPr lang="ru-RU" dirty="0"/>
              <a:t>, вдохнуло новую энергию, укрепило физические и духовные силы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411480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</a:t>
            </a:r>
            <a:r>
              <a:rPr lang="ru-RU" dirty="0" smtClean="0"/>
              <a:t>понравилось</a:t>
            </a:r>
            <a:r>
              <a:rPr lang="ru-RU" dirty="0"/>
              <a:t>, </a:t>
            </a:r>
            <a:r>
              <a:rPr lang="ru-RU" dirty="0" smtClean="0"/>
              <a:t>информация неактуальна</a:t>
            </a:r>
            <a:r>
              <a:rPr lang="ru-RU" dirty="0"/>
              <a:t>, раздражала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18582" y="125376"/>
            <a:ext cx="8773898" cy="6543984"/>
          </a:xfrm>
          <a:prstGeom prst="roundRect">
            <a:avLst>
              <a:gd name="adj" fmla="val 20464"/>
            </a:avLst>
          </a:prstGeom>
          <a:ln>
            <a:solidFill>
              <a:srgbClr val="99CC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6564" tIns="11313" rIns="56564" bIns="11313" anchor="ctr"/>
          <a:lstStyle/>
          <a:p>
            <a:pPr algn="ctr">
              <a:defRPr/>
            </a:pPr>
            <a:r>
              <a:rPr lang="ru-RU" sz="4200" b="1" dirty="0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Воспитать «</a:t>
            </a:r>
            <a:r>
              <a:rPr lang="ru-RU" sz="4200" b="1" dirty="0" smtClean="0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крылатого» ребенка </a:t>
            </a:r>
            <a:r>
              <a:rPr lang="ru-RU" sz="4200" b="1" dirty="0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может только «крылатый» педагог и родитель,</a:t>
            </a:r>
          </a:p>
          <a:p>
            <a:pPr algn="ctr">
              <a:defRPr/>
            </a:pPr>
            <a:endParaRPr lang="ru-RU" sz="1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4200" b="1" dirty="0">
                <a:ln>
                  <a:solidFill>
                    <a:srgbClr val="002060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воспитать счастливого может только счастливый, </a:t>
            </a:r>
          </a:p>
          <a:p>
            <a:pPr algn="ctr">
              <a:defRPr/>
            </a:pPr>
            <a:endParaRPr lang="ru-RU" sz="1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4200" b="1" dirty="0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 современного – только </a:t>
            </a:r>
            <a:r>
              <a:rPr lang="ru-RU" sz="4800" b="1" u="sng" dirty="0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современный</a:t>
            </a:r>
            <a:r>
              <a:rPr lang="ru-RU" sz="4200" b="1" dirty="0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4817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2362200"/>
            <a:ext cx="5105400" cy="426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2060"/>
                </a:solidFill>
              </a:rPr>
              <a:t>эмоционально окрашенный стереотип восприятия ОБРАЗА педагога в сознании воспитанников, коллег, социального окружения, в массовом сознании. </a:t>
            </a:r>
          </a:p>
        </p:txBody>
      </p:sp>
      <p:pic>
        <p:nvPicPr>
          <p:cNvPr id="5123" name="Picture 5" descr="https://i.pinimg.com/474x/b9/1e/27/b91e27c4d904da77cf9d16120e140c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248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410200" cy="9937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Имидж  педагога </a:t>
            </a:r>
            <a:endParaRPr lang="ru-RU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5410200" cy="99377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Формула имидж а педагога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820150" cy="4641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1.Внешний облик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2.Использование вербальных и невербальных средств общения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3.Соответствие образа профессии внутреннему «Я»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4.Личностные качества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5.Профессиональные умения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6.Созданная среда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7.Продукты  труда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6" descr="https://s1.slide-share.ru/s_slide/8501adc4ff6a77e5474565abae47e490/9b5d21bb-dd26-4603-ba07-a6e39dd5032e.jpe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s1.slide-share.ru/s_slide/8501adc4ff6a77e5474565abae47e490/9b5d21bb-dd26-4603-ba07-a6e39dd5032e.jpeg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7" t="31148" r="33639" b="21311"/>
          <a:stretch>
            <a:fillRect/>
          </a:stretch>
        </p:blipFill>
        <p:spPr bwMode="auto">
          <a:xfrm>
            <a:off x="2438400" y="3385457"/>
            <a:ext cx="6705600" cy="3472543"/>
          </a:xfrm>
          <a:prstGeom prst="rect">
            <a:avLst/>
          </a:prstGeom>
          <a:noFill/>
          <a:ln w="1587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10668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Внешние  компоненты имиджа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47800" y="2286000"/>
            <a:ext cx="6248400" cy="23034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Внешне неподвижные коммуникации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(“осязаемый” имидж),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связанный с пятью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человеческими чувствами</a:t>
            </a:r>
          </a:p>
        </p:txBody>
      </p:sp>
      <p:pic>
        <p:nvPicPr>
          <p:cNvPr id="7172" name="Picture 4" descr="http://clipart-library.com/images/8T65qoq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67200"/>
            <a:ext cx="57086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2600" y="5864225"/>
            <a:ext cx="54102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lang="ru-RU" sz="3900" kern="0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Правило </a:t>
            </a:r>
            <a:r>
              <a:rPr lang="ru-RU" sz="3900" kern="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«15 </a:t>
            </a:r>
            <a:r>
              <a:rPr lang="ru-RU" sz="3900" kern="0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секунд»</a:t>
            </a:r>
            <a:endParaRPr lang="ru-RU" sz="39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137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«В человеке все должно быть прекрасно: и лицо, и одежда, и душа, и мысли»  (А.П. Чехов).</a:t>
            </a: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85800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rgbClr val="C00000"/>
                </a:solidFill>
                <a:latin typeface="Monotype Corsiva" pitchFamily="66" charset="0"/>
              </a:rPr>
              <a:t>Внутренние компоненты имиджа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848600" cy="4568825"/>
          </a:xfrm>
        </p:spPr>
        <p:txBody>
          <a:bodyPr/>
          <a:lstStyle/>
          <a:p>
            <a:pPr marL="0" indent="0"/>
            <a:r>
              <a:rPr lang="ru-RU" sz="2400" dirty="0" smtClean="0">
                <a:solidFill>
                  <a:srgbClr val="000066"/>
                </a:solidFill>
              </a:rPr>
              <a:t> высокая самооценка и уверенность в себе; </a:t>
            </a:r>
          </a:p>
          <a:p>
            <a:pPr marL="0" indent="0"/>
            <a:r>
              <a:rPr lang="ru-RU" sz="2400" dirty="0" smtClean="0">
                <a:solidFill>
                  <a:srgbClr val="000066"/>
                </a:solidFill>
              </a:rPr>
              <a:t> позитивный  взгляд на мир, </a:t>
            </a:r>
            <a:r>
              <a:rPr lang="ru-RU" sz="2400" dirty="0" smtClean="0">
                <a:solidFill>
                  <a:srgbClr val="002060"/>
                </a:solidFill>
              </a:rPr>
              <a:t>на свою профессию,  работу в ДОУ;</a:t>
            </a:r>
          </a:p>
          <a:p>
            <a:pPr marL="0" indent="0"/>
            <a:r>
              <a:rPr lang="ru-RU" sz="2400" dirty="0" smtClean="0">
                <a:solidFill>
                  <a:srgbClr val="000066"/>
                </a:solidFill>
              </a:rPr>
              <a:t> социальная и личная ответственность за реальные  дела;</a:t>
            </a:r>
          </a:p>
          <a:p>
            <a:pPr marL="0" indent="0"/>
            <a:r>
              <a:rPr lang="ru-RU" sz="2400" dirty="0" smtClean="0">
                <a:solidFill>
                  <a:srgbClr val="000066"/>
                </a:solidFill>
              </a:rPr>
              <a:t> желание меняться  в  соответствии с велениями времени;</a:t>
            </a:r>
          </a:p>
          <a:p>
            <a:pPr marL="0" indent="0"/>
            <a:r>
              <a:rPr lang="ru-RU" sz="2400" dirty="0" smtClean="0">
                <a:solidFill>
                  <a:srgbClr val="000066"/>
                </a:solidFill>
              </a:rPr>
              <a:t> умение  разумно рисковать.</a:t>
            </a:r>
          </a:p>
          <a:p>
            <a:pPr marL="0" indent="0">
              <a:buFont typeface="Wingdings" pitchFamily="2" charset="2"/>
              <a:buNone/>
            </a:pP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4302" t="12182" r="1396" b="6475"/>
          <a:stretch/>
        </p:blipFill>
        <p:spPr>
          <a:xfrm>
            <a:off x="5334000" y="4343400"/>
            <a:ext cx="3633459" cy="2133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292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9900"/>
                </a:solidFill>
              </a:rPr>
              <a:t>«Влюбленный в детей и увлеченный своей работой педагог интуитивно и сознательно выбирает те модели поведения, которые наиболее адекватны к достоинству детей и их актуальным потребностям. Имидж такого педагога </a:t>
            </a:r>
            <a:r>
              <a:rPr lang="ru-RU" sz="1600" b="1" i="1" dirty="0" smtClean="0">
                <a:solidFill>
                  <a:srgbClr val="009900"/>
                </a:solidFill>
              </a:rPr>
              <a:t>безупречен» В.М</a:t>
            </a:r>
            <a:r>
              <a:rPr lang="ru-RU" sz="1600" b="1" i="1" dirty="0">
                <a:solidFill>
                  <a:srgbClr val="009900"/>
                </a:solidFill>
              </a:rPr>
              <a:t>. </a:t>
            </a:r>
            <a:r>
              <a:rPr lang="ru-RU" sz="1600" b="1" i="1" dirty="0" err="1">
                <a:solidFill>
                  <a:srgbClr val="009900"/>
                </a:solidFill>
              </a:rPr>
              <a:t>Шепель</a:t>
            </a:r>
            <a:r>
              <a:rPr lang="ru-RU" sz="1600" b="1" i="1" dirty="0">
                <a:solidFill>
                  <a:srgbClr val="009900"/>
                </a:solidFill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5288" y="152400"/>
            <a:ext cx="7529512" cy="1371600"/>
          </a:xfrm>
          <a:prstGeom prst="roundRect">
            <a:avLst>
              <a:gd name="adj" fmla="val 14537"/>
            </a:avLst>
          </a:prstGeom>
          <a:solidFill>
            <a:schemeClr val="bg1"/>
          </a:solidFill>
          <a:ln w="57150" cmpd="thickThin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>
              <a:defRPr/>
            </a:pPr>
            <a:r>
              <a:rPr lang="ru-RU" b="1" dirty="0">
                <a:solidFill>
                  <a:srgbClr val="E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ЛИДЕРСКОЕ ПОВЕДЕНИЕ –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составляющая положительного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имиджа педагога.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724400" y="1606551"/>
            <a:ext cx="3675062" cy="1030287"/>
          </a:xfrm>
          <a:prstGeom prst="roundRect">
            <a:avLst>
              <a:gd name="adj" fmla="val 1453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10800" rIns="54000" bIns="10800" anchor="ctr"/>
          <a:lstStyle/>
          <a:p>
            <a:pPr>
              <a:defRPr/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9900"/>
                </a:solidFill>
                <a:latin typeface="Comic Sans MS" pitchFamily="66" charset="0"/>
              </a:rPr>
              <a:t>Лидер – человек, уверенный в себе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07950" y="1606551"/>
            <a:ext cx="4311650" cy="4846637"/>
          </a:xfrm>
          <a:prstGeom prst="roundRect">
            <a:avLst>
              <a:gd name="adj" fmla="val 14298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10800" rIns="0" bIns="10800" anchor="ctr"/>
          <a:lstStyle/>
          <a:p>
            <a:pPr marL="342900" indent="-342900">
              <a:defRPr/>
            </a:pPr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rgbClr val="009900"/>
                </a:solidFill>
                <a:latin typeface="Comic Sans MS" pitchFamily="66" charset="0"/>
              </a:rPr>
              <a:t>Для развития уверенности в себе </a:t>
            </a:r>
          </a:p>
          <a:p>
            <a:pPr marL="342900" indent="-342900">
              <a:defRPr/>
            </a:pPr>
            <a:endParaRPr lang="ru-RU" sz="1200" b="1" dirty="0">
              <a:ln>
                <a:solidFill>
                  <a:schemeClr val="accent1"/>
                </a:solidFill>
              </a:ln>
              <a:solidFill>
                <a:srgbClr val="0099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Перестаньте критиковать самого себя и коллег.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Перестаньте жаловаться.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Займитесь своей физической формой.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Обретите личностную независимость.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Смотрите на мир позитивно.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Займитесь профессиональным саморазвитием</a:t>
            </a:r>
          </a:p>
        </p:txBody>
      </p:sp>
      <p:sp>
        <p:nvSpPr>
          <p:cNvPr id="12291" name="AutoShape 8" descr="0_45aef_b5f4c311_XL"/>
          <p:cNvSpPr>
            <a:spLocks noChangeArrowheads="1"/>
          </p:cNvSpPr>
          <p:nvPr/>
        </p:nvSpPr>
        <p:spPr bwMode="auto">
          <a:xfrm>
            <a:off x="4721225" y="2835275"/>
            <a:ext cx="4168775" cy="3778250"/>
          </a:xfrm>
          <a:prstGeom prst="roundRect">
            <a:avLst>
              <a:gd name="adj" fmla="val 13810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smtClean="0">
              <a:latin typeface="Ticker Tape"/>
            </a:endParaRPr>
          </a:p>
        </p:txBody>
      </p:sp>
      <p:pic>
        <p:nvPicPr>
          <p:cNvPr id="9222" name="Picture 8" descr="https://fb.ru/misc/i/gallery/27334/6013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124200"/>
            <a:ext cx="41529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23850" y="228600"/>
            <a:ext cx="7524750" cy="6477000"/>
          </a:xfrm>
          <a:prstGeom prst="roundRect">
            <a:avLst>
              <a:gd name="adj" fmla="val 14537"/>
            </a:avLst>
          </a:prstGeom>
          <a:solidFill>
            <a:schemeClr val="bg1"/>
          </a:solidFill>
          <a:ln w="76200" cmpd="thickThin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marL="446088" indent="-446088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Кто создает имидж? </a:t>
            </a:r>
          </a:p>
          <a:p>
            <a:pPr marL="446088" indent="-446088">
              <a:defRPr/>
            </a:pPr>
            <a:endParaRPr lang="ru-RU" sz="1000" b="1" dirty="0">
              <a:solidFill>
                <a:srgbClr val="EE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46088" indent="-446088" algn="l">
              <a:buClr>
                <a:srgbClr val="CC0000"/>
              </a:buClr>
              <a:buSzPct val="130000"/>
              <a:buFont typeface="Webdings" pitchFamily="18" charset="2"/>
              <a:buChar char=""/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1.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сам человек, который продумывает, какой гранью повернуться к окружающим, какие сведения о себе представить. </a:t>
            </a:r>
          </a:p>
          <a:p>
            <a:pPr marL="446088" indent="-446088" algn="l">
              <a:buClr>
                <a:srgbClr val="CC0000"/>
              </a:buClr>
              <a:buSzPct val="130000"/>
              <a:buFont typeface="Webdings" pitchFamily="18" charset="2"/>
              <a:buChar char=""/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2.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имиджмейкеры – профессионалы, занимающиеся созданием имиджа для известных лиц: политиков, государственных деятелей, артистов и т.п. </a:t>
            </a:r>
          </a:p>
          <a:p>
            <a:pPr marL="446088" indent="-446088" algn="l">
              <a:buClr>
                <a:srgbClr val="CC0000"/>
              </a:buClr>
              <a:buSzPct val="130000"/>
              <a:buFont typeface="Webdings" pitchFamily="18" charset="2"/>
              <a:buChar char=""/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3.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средства массовой информации – социальные сети.</a:t>
            </a:r>
          </a:p>
          <a:p>
            <a:pPr marL="446088" indent="-446088" algn="l">
              <a:buClr>
                <a:srgbClr val="CC0000"/>
              </a:buClr>
              <a:buSzPct val="130000"/>
              <a:buFont typeface="Webdings" pitchFamily="18" charset="2"/>
              <a:buChar char=""/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4.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окружающие люди - друзья, родные, сотрудники. </a:t>
            </a:r>
          </a:p>
          <a:p>
            <a:pPr marL="446088" indent="-446088">
              <a:defRPr/>
            </a:pP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Виды имиджа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Зеркальный</a:t>
            </a:r>
            <a:r>
              <a:rPr lang="ru-RU" altLang="ru-RU" dirty="0" smtClean="0">
                <a:solidFill>
                  <a:srgbClr val="009900"/>
                </a:solidFill>
              </a:rPr>
              <a:t> </a:t>
            </a:r>
            <a:r>
              <a:rPr lang="ru-RU" altLang="ru-RU" dirty="0" smtClean="0"/>
              <a:t>— имидж, соответствующий нашему представ­лению о себе.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Текущий</a:t>
            </a:r>
            <a:r>
              <a:rPr lang="ru-RU" altLang="ru-RU" dirty="0" smtClean="0">
                <a:solidFill>
                  <a:srgbClr val="009900"/>
                </a:solidFill>
              </a:rPr>
              <a:t> </a:t>
            </a:r>
            <a:r>
              <a:rPr lang="ru-RU" altLang="ru-RU" dirty="0" smtClean="0"/>
              <a:t>— это наш имидж с точки зрения окружающих.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Желаемый</a:t>
            </a:r>
            <a:r>
              <a:rPr lang="ru-RU" altLang="ru-RU" dirty="0" smtClean="0"/>
              <a:t> — имидж, который мы стремимся себе создать.</a:t>
            </a:r>
            <a:endParaRPr lang="ru-RU" altLang="ru-RU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Отрицательный</a:t>
            </a:r>
            <a:r>
              <a:rPr lang="ru-RU" altLang="ru-RU" dirty="0" smtClean="0"/>
              <a:t> — наш имидж, создаваемый оппонентом, соперником, врагом.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3399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3399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952</Words>
  <Application>Microsoft Office PowerPoint</Application>
  <PresentationFormat>Экран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Сеть</vt:lpstr>
      <vt:lpstr>Презентация PowerPoint</vt:lpstr>
      <vt:lpstr>Имидж- </vt:lpstr>
      <vt:lpstr>Имидж  педагога </vt:lpstr>
      <vt:lpstr>Формула имидж а педагога </vt:lpstr>
      <vt:lpstr>Внешние  компоненты имиджа</vt:lpstr>
      <vt:lpstr>Внутренние компоненты имиджа</vt:lpstr>
      <vt:lpstr>Презентация PowerPoint</vt:lpstr>
      <vt:lpstr>Презентация PowerPoint</vt:lpstr>
      <vt:lpstr>Виды имиджа </vt:lpstr>
      <vt:lpstr>Выберите того сказочного героя, который вам ближе всего</vt:lpstr>
      <vt:lpstr>Идеальный образ педагога по ФГОС</vt:lpstr>
      <vt:lpstr> Познай себя   </vt:lpstr>
      <vt:lpstr>Цифровой имидж</vt:lpstr>
      <vt:lpstr>Презентация PowerPoint</vt:lpstr>
      <vt:lpstr>Соцсети и мессенджеры</vt:lpstr>
      <vt:lpstr>5 правил безобидного общения  в соцсетях и мессенджерах</vt:lpstr>
      <vt:lpstr>Способы повышения цифрового имиджа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Психолог</dc:creator>
  <cp:lastModifiedBy>123</cp:lastModifiedBy>
  <cp:revision>56</cp:revision>
  <cp:lastPrinted>1601-01-01T00:00:00Z</cp:lastPrinted>
  <dcterms:created xsi:type="dcterms:W3CDTF">2017-03-28T11:45:36Z</dcterms:created>
  <dcterms:modified xsi:type="dcterms:W3CDTF">2023-02-16T15:01:30Z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