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6" r:id="rId8"/>
    <p:sldId id="270" r:id="rId9"/>
    <p:sldId id="264" r:id="rId10"/>
    <p:sldId id="269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928388"/>
          </a:xfrm>
        </p:spPr>
        <p:txBody>
          <a:bodyPr>
            <a:noAutofit/>
          </a:bodyPr>
          <a:lstStyle/>
          <a:p>
            <a: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«Центр развития ребенка – детский сад 17»</a:t>
            </a:r>
            <a: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cap="none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b="1" cap="none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 КЛАСС</a:t>
            </a:r>
            <a: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/>
              </a:rPr>
              <a:t> «Использование </a:t>
            </a:r>
            <a:r>
              <a:rPr lang="ru-RU" sz="2800" b="1" i="1" dirty="0">
                <a:solidFill>
                  <a:srgbClr val="002060"/>
                </a:solidFill>
                <a:latin typeface="Monotype Corsiva"/>
              </a:rPr>
              <a:t>технологии КРОССЕНС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Monotype Corsiva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Monotype Corsiva"/>
              </a:rPr>
              <a:t>речевом развитии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/>
              </a:rPr>
              <a:t> с детьми старшего дошкольного возраста»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25144"/>
            <a:ext cx="4142264" cy="50405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Александровна</a:t>
            </a:r>
            <a:endParaRPr lang="ru-RU" i="1" dirty="0">
              <a:solidFill>
                <a:srgbClr val="002060"/>
              </a:solidFill>
            </a:endParaRPr>
          </a:p>
          <a:p>
            <a:pPr algn="ctr"/>
            <a:endParaRPr lang="ru-RU" i="1" dirty="0" smtClean="0">
              <a:solidFill>
                <a:srgbClr val="002060"/>
              </a:solidFill>
            </a:endParaRPr>
          </a:p>
          <a:p>
            <a:pPr algn="ctr"/>
            <a:endParaRPr lang="ru-RU" i="1" dirty="0">
              <a:solidFill>
                <a:srgbClr val="002060"/>
              </a:solidFill>
            </a:endParaRPr>
          </a:p>
          <a:p>
            <a:pPr algn="ctr"/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D:\Светлана\NAT\detskoe-chteni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91" y="3645024"/>
            <a:ext cx="3024336" cy="15121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616530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7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5006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Что представляет собой КРОССЕНС Девять изображений расставлены так, что каж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916832"/>
            <a:ext cx="2232248" cy="2207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росмотр содержимого документа &amp;quot;Технология &amp;quot;Кроссенс&amp;quot; для кл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456514" cy="3765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7841" y="1268760"/>
            <a:ext cx="10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</a:p>
        </p:txBody>
      </p:sp>
    </p:spTree>
    <p:extLst>
      <p:ext uri="{BB962C8B-B14F-4D97-AF65-F5344CB8AC3E}">
        <p14:creationId xmlns="" xmlns:p14="http://schemas.microsoft.com/office/powerpoint/2010/main" val="36081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828092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с технологией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у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мыслительные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развивается креативность, коммуникативные умения, воображение.</a:t>
            </a:r>
          </a:p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изучаемому материалу,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способствует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планируемых результатов.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Плюсы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</a:rPr>
              <a:t>кроссенса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40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5006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2000240"/>
            <a:ext cx="5840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91" y="1002323"/>
            <a:ext cx="2123043" cy="21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597" y="3899637"/>
            <a:ext cx="2107075" cy="209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617" y="935914"/>
            <a:ext cx="2186531" cy="2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901" y="1533083"/>
            <a:ext cx="2534197" cy="106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Загадки для детей 5-6 лет: 100 интересных и смешных загадок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34668"/>
            <a:ext cx="3076941" cy="222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1677" y="332656"/>
            <a:ext cx="8129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6889" y="3191774"/>
            <a:ext cx="1600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Головоломка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1730" y="3244334"/>
            <a:ext cx="80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Ребус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4340" y="613413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Загадки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39098" y="3244334"/>
            <a:ext cx="3251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Кроссворд–пересечение слов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1838" y="6134133"/>
            <a:ext cx="349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Кроссенс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–пересечение смыслов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696" y="1124744"/>
            <a:ext cx="567037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Сергеем Фединым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писателем, педагогом, математиком и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Владимиром Бусленко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доктором технических наук, художником и философом.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впервые опубликован в 2002 году в журнале «Наука и жизнь».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072" y="660554"/>
            <a:ext cx="1780828" cy="19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055" y="2784532"/>
            <a:ext cx="1298353" cy="15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345" y="4149080"/>
            <a:ext cx="180155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32656"/>
            <a:ext cx="3844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кем разработан?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8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43273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это придумывание и решение загадки, головоломки, ребуса.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связно мыслить, составлять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рассказы; 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логику;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образное мышление;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смекалку, тренировать внимание;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56137"/>
            <a:ext cx="3677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создания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кроссенса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3283" y="332656"/>
            <a:ext cx="334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Как устроен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</a:rPr>
              <a:t>кроссенс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9" name="Picture 7" descr="https://lh3.googleusercontent.com/-zF99ZQ7PV1U/YTg2uvMfO_I/AAAAAAAAAVE/NTksAtOGYV0wAxNGoUjNHMsGlwdK7GXyQCLcBGAsYHQ/w636-h481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05" y="3321279"/>
            <a:ext cx="4541118" cy="3434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84046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«КРОССЕНС» означает «пересечение смыслов».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7451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Кроссенс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представляет собой ассоциативную цепочку из серии картинок, символов, каждое изображение, которого связано с предыдущим и последующим по смыслу. Символы размещены в таблицу из 9 ячеек, в центре таблицы пустой квадрат.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разгадать символ, который должен быть в этом квадрате. Разгадывая </a:t>
            </a:r>
            <a:r>
              <a:rPr lang="ru-RU" sz="20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сопоставлять картинки можно слева направо, сверху вниз и по диагонали. А можно выбрать для себя любую картинку и начать устанавливать взаимосвязи с другими картинками.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88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787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Алгоритм составления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</a:rPr>
              <a:t>кроссенса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014" y="980416"/>
            <a:ext cx="8064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Определить тему, общую идею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0235"/>
            <a:ext cx="807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Выделение элементов, имеющих отношение к идее, теме.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015" y="2420888"/>
            <a:ext cx="7654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Найти связь между элементами, определить последовательность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35375"/>
            <a:ext cx="8066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Выделение отличительных черт, особенностей каждого элемента.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014" y="3645024"/>
            <a:ext cx="7654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Поиск и подбор изображений, иллюстрирующих элементы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119" y="3134314"/>
            <a:ext cx="760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Построение ассоциативной связи между образами элементов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7" y="260648"/>
            <a:ext cx="3752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Применение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</a:rPr>
              <a:t>кроссенса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629980"/>
            <a:ext cx="8388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формулировке темы и цели занятия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нового материала, как мотивация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закреплении и обобщении изученного материала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подведении итога работы на занятии, как рефлексия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индивидуальной работе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творческая совместная работа родителей с детьми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можно полностью построить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элементы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собой его структуру.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1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едагогический проект &amp;quot;Кроссенс как прием достижения планируемых резул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5" y="2319263"/>
            <a:ext cx="3594454" cy="2898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Что представляет собой КРОССЕНС Девять изображений расставлены так, что каж..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90563" y="2956006"/>
            <a:ext cx="2528149" cy="2276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                   Примеры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составления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</a:rPr>
              <a:t>кроссенса</a:t>
            </a:r>
            <a:endParaRPr lang="ru-RU" sz="2400" b="1" dirty="0" smtClean="0">
              <a:solidFill>
                <a:srgbClr val="FF0000"/>
              </a:solidFill>
              <a:latin typeface="Times New Roman"/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Задача детей: объяснить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</a:rPr>
              <a:t>кроссенс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, составить рассказ – ассоциативную цепочку, посредством взаимосвязи изображений, т.е. одним из трех способов.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7175" y="2319263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тоагентство Русмедиабанк - фотобанк профессиональных фотографий, иллю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ЛИСА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04456" cy="3480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Что представляет собой КРОССЕНС Девять изображений расставлены так, что каж..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070176"/>
            <a:ext cx="2700986" cy="2550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5520" y="1412776"/>
            <a:ext cx="10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</a:p>
        </p:txBody>
      </p:sp>
    </p:spTree>
    <p:extLst>
      <p:ext uri="{BB962C8B-B14F-4D97-AF65-F5344CB8AC3E}">
        <p14:creationId xmlns="" xmlns:p14="http://schemas.microsoft.com/office/powerpoint/2010/main" val="2084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355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«Центр развития ребенка – детский сад 17»    МАСТЕР КЛАСС  «Использование технологии КРОССЕНС  в речевом развитии  с детьми старшего дошкольного возраста»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№22 «Березка» ГБОУ СОШ пгт Мирный     МАСТЕР КЛАСС «ИСПОЛЬЗОВАНИЕ  ТЕХНОЛОГИИ  КРОССЕНС   с детьми  дошкольного  ВОЗРАСТА</dc:title>
  <dc:creator>Berezka</dc:creator>
  <cp:lastModifiedBy>DS_17</cp:lastModifiedBy>
  <cp:revision>29</cp:revision>
  <dcterms:created xsi:type="dcterms:W3CDTF">2022-03-25T05:25:46Z</dcterms:created>
  <dcterms:modified xsi:type="dcterms:W3CDTF">2023-05-31T07:30:44Z</dcterms:modified>
</cp:coreProperties>
</file>